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26"/>
  </p:notesMasterIdLst>
  <p:sldIdLst>
    <p:sldId id="256" r:id="rId2"/>
    <p:sldId id="274" r:id="rId3"/>
    <p:sldId id="275" r:id="rId4"/>
    <p:sldId id="326" r:id="rId5"/>
    <p:sldId id="327" r:id="rId6"/>
    <p:sldId id="329" r:id="rId7"/>
    <p:sldId id="345" r:id="rId8"/>
    <p:sldId id="332" r:id="rId9"/>
    <p:sldId id="333" r:id="rId10"/>
    <p:sldId id="340" r:id="rId11"/>
    <p:sldId id="334" r:id="rId12"/>
    <p:sldId id="335" r:id="rId13"/>
    <p:sldId id="336" r:id="rId14"/>
    <p:sldId id="303" r:id="rId15"/>
    <p:sldId id="341" r:id="rId16"/>
    <p:sldId id="342" r:id="rId17"/>
    <p:sldId id="343" r:id="rId18"/>
    <p:sldId id="307" r:id="rId19"/>
    <p:sldId id="308" r:id="rId20"/>
    <p:sldId id="344" r:id="rId21"/>
    <p:sldId id="339" r:id="rId22"/>
    <p:sldId id="338" r:id="rId23"/>
    <p:sldId id="271" r:id="rId24"/>
    <p:sldId id="27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94B4CF-8B18-414E-9816-5B9989E57CE5}" v="736" dt="2021-10-06T03:30:02.771"/>
    <p1510:client id="{20B9B532-3AB2-35BE-EA12-8BE49B4C4624}" v="714" dt="2021-10-18T20:21:11.382"/>
    <p1510:client id="{30A1B046-7661-9F11-08AA-369B928B56AF}" v="123" dt="2021-10-18T18:05:57.472"/>
    <p1510:client id="{454FB74E-E7C2-B8D7-C584-81837FFFB099}" v="326" dt="2021-10-06T01:20:46.308"/>
    <p1510:client id="{60CE3A3A-D41C-337A-0A2D-DBEFF30B55FC}" v="5" dt="2022-03-29T02:22:13.362"/>
    <p1510:client id="{615D8B79-2BD3-8ED6-0493-2FC7FCFFBCDF}" v="44" dt="2021-10-06T18:39:04.566"/>
    <p1510:client id="{68FBF2B1-40BA-07AF-22FF-24EEAA0DE2BE}" v="1890" dt="2021-10-18T19:40:58.626"/>
    <p1510:client id="{71294347-32B4-D5D3-41D4-7C1E6169536E}" v="56" dt="2021-10-06T01:59:54.522"/>
    <p1510:client id="{768C714C-D9C5-DE8A-AF9C-F4BFBF85EAA6}" v="22" dt="2022-03-29T03:40:13.311"/>
    <p1510:client id="{7DA2D152-C30C-1B1C-9922-04CB673B28C3}" v="33" dt="2022-03-29T00:58:24.897"/>
    <p1510:client id="{86423D60-3EB7-BAA2-AF9F-E11F2A391F62}" v="487" dt="2022-03-28T18:51:37.230"/>
    <p1510:client id="{8FAB017D-D6F7-E5A9-14C7-146964A9CA24}" v="1667" dt="2021-10-06T03:28:58.960"/>
    <p1510:client id="{97E81117-0B45-BEF2-A400-6E7137745910}" v="56" dt="2022-03-29T00:45:35.321"/>
    <p1510:client id="{9D515A7D-E6B3-4703-B0CD-B864CF55BC87}" v="737" dt="2022-03-18T14:49:49.790"/>
    <p1510:client id="{ADE81BB0-846A-0B5C-5C66-CF219D815B5C}" v="104" dt="2021-10-06T23:37:18.037"/>
    <p1510:client id="{B4C9BF80-C905-1286-5A75-35F3FEC29381}" v="122" dt="2021-10-06T13:27:33.984"/>
    <p1510:client id="{BDFFFF26-1C06-9BD2-2A29-2B587F8A0B46}" v="8" dt="2022-03-18T15:05:54.272"/>
    <p1510:client id="{C13C311C-2154-43E1-977C-E7A62058FB32}" v="4621" dt="2022-03-28T19:05:55.039"/>
    <p1510:client id="{C6AC7AE3-ADDA-42ED-BABC-D66A0AD1BECD}" v="20" dt="2021-10-06T18:51:58.562"/>
    <p1510:client id="{D843BDBB-DBB1-6725-D66D-62977C70B387}" v="7443" dt="2021-10-19T19:11:36.932"/>
    <p1510:client id="{F4CB7E9C-62E7-494B-8E16-3E9E7099067E}" v="9" dt="2021-10-06T21:43:15.2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lcedo, Mr. Jose Luis" userId="S::js00759n@pace.edu::b89c4789-02e3-4d0d-ae73-06f28a0cba6d" providerId="AD" clId="Web-{86423D60-3EB7-BAA2-AF9F-E11F2A391F62}"/>
    <pc:docChg chg="modSld">
      <pc:chgData name="Salcedo, Mr. Jose Luis" userId="S::js00759n@pace.edu::b89c4789-02e3-4d0d-ae73-06f28a0cba6d" providerId="AD" clId="Web-{86423D60-3EB7-BAA2-AF9F-E11F2A391F62}" dt="2022-03-28T18:51:37.230" v="458" actId="20577"/>
      <pc:docMkLst>
        <pc:docMk/>
      </pc:docMkLst>
      <pc:sldChg chg="modSp">
        <pc:chgData name="Salcedo, Mr. Jose Luis" userId="S::js00759n@pace.edu::b89c4789-02e3-4d0d-ae73-06f28a0cba6d" providerId="AD" clId="Web-{86423D60-3EB7-BAA2-AF9F-E11F2A391F62}" dt="2022-03-28T18:51:37.230" v="458" actId="20577"/>
        <pc:sldMkLst>
          <pc:docMk/>
          <pc:sldMk cId="4020619324" sldId="271"/>
        </pc:sldMkLst>
        <pc:spChg chg="mod">
          <ac:chgData name="Salcedo, Mr. Jose Luis" userId="S::js00759n@pace.edu::b89c4789-02e3-4d0d-ae73-06f28a0cba6d" providerId="AD" clId="Web-{86423D60-3EB7-BAA2-AF9F-E11F2A391F62}" dt="2022-03-28T18:51:37.230" v="458" actId="20577"/>
          <ac:spMkLst>
            <pc:docMk/>
            <pc:sldMk cId="4020619324" sldId="271"/>
            <ac:spMk id="3" creationId="{647404C1-1017-461F-BF08-5EAC1ED1392C}"/>
          </ac:spMkLst>
        </pc:spChg>
      </pc:sldChg>
      <pc:sldChg chg="modSp">
        <pc:chgData name="Salcedo, Mr. Jose Luis" userId="S::js00759n@pace.edu::b89c4789-02e3-4d0d-ae73-06f28a0cba6d" providerId="AD" clId="Web-{86423D60-3EB7-BAA2-AF9F-E11F2A391F62}" dt="2022-03-28T17:29:24.663" v="88"/>
        <pc:sldMkLst>
          <pc:docMk/>
          <pc:sldMk cId="3670873035" sldId="308"/>
        </pc:sldMkLst>
        <pc:graphicFrameChg chg="mod modGraphic">
          <ac:chgData name="Salcedo, Mr. Jose Luis" userId="S::js00759n@pace.edu::b89c4789-02e3-4d0d-ae73-06f28a0cba6d" providerId="AD" clId="Web-{86423D60-3EB7-BAA2-AF9F-E11F2A391F62}" dt="2022-03-28T17:29:24.663" v="88"/>
          <ac:graphicFrameMkLst>
            <pc:docMk/>
            <pc:sldMk cId="3670873035" sldId="308"/>
            <ac:graphicFrameMk id="11" creationId="{A315EE2A-376B-4E5F-9B6F-DC9A40F38173}"/>
          </ac:graphicFrameMkLst>
        </pc:graphicFrameChg>
      </pc:sldChg>
      <pc:sldChg chg="modSp">
        <pc:chgData name="Salcedo, Mr. Jose Luis" userId="S::js00759n@pace.edu::b89c4789-02e3-4d0d-ae73-06f28a0cba6d" providerId="AD" clId="Web-{86423D60-3EB7-BAA2-AF9F-E11F2A391F62}" dt="2022-03-28T17:09:16.643" v="7"/>
        <pc:sldMkLst>
          <pc:docMk/>
          <pc:sldMk cId="3104086947" sldId="333"/>
        </pc:sldMkLst>
        <pc:graphicFrameChg chg="mod modGraphic">
          <ac:chgData name="Salcedo, Mr. Jose Luis" userId="S::js00759n@pace.edu::b89c4789-02e3-4d0d-ae73-06f28a0cba6d" providerId="AD" clId="Web-{86423D60-3EB7-BAA2-AF9F-E11F2A391F62}" dt="2022-03-28T17:09:16.643" v="7"/>
          <ac:graphicFrameMkLst>
            <pc:docMk/>
            <pc:sldMk cId="3104086947" sldId="333"/>
            <ac:graphicFrameMk id="3" creationId="{96EE3DB3-1FBF-4DFD-897F-BE4D76C6FF12}"/>
          </ac:graphicFrameMkLst>
        </pc:graphicFrameChg>
      </pc:sldChg>
      <pc:sldChg chg="modSp">
        <pc:chgData name="Salcedo, Mr. Jose Luis" userId="S::js00759n@pace.edu::b89c4789-02e3-4d0d-ae73-06f28a0cba6d" providerId="AD" clId="Web-{86423D60-3EB7-BAA2-AF9F-E11F2A391F62}" dt="2022-03-28T17:13:35.307" v="43"/>
        <pc:sldMkLst>
          <pc:docMk/>
          <pc:sldMk cId="3271505537" sldId="336"/>
        </pc:sldMkLst>
        <pc:graphicFrameChg chg="mod modGraphic">
          <ac:chgData name="Salcedo, Mr. Jose Luis" userId="S::js00759n@pace.edu::b89c4789-02e3-4d0d-ae73-06f28a0cba6d" providerId="AD" clId="Web-{86423D60-3EB7-BAA2-AF9F-E11F2A391F62}" dt="2022-03-28T17:13:35.307" v="43"/>
          <ac:graphicFrameMkLst>
            <pc:docMk/>
            <pc:sldMk cId="3271505537" sldId="336"/>
            <ac:graphicFrameMk id="3" creationId="{633D20B7-E8F4-4B1C-B9D0-740663AA6034}"/>
          </ac:graphicFrameMkLst>
        </pc:graphicFrameChg>
      </pc:sldChg>
      <pc:sldChg chg="modSp">
        <pc:chgData name="Salcedo, Mr. Jose Luis" userId="S::js00759n@pace.edu::b89c4789-02e3-4d0d-ae73-06f28a0cba6d" providerId="AD" clId="Web-{86423D60-3EB7-BAA2-AF9F-E11F2A391F62}" dt="2022-03-28T17:12:15.961" v="31"/>
        <pc:sldMkLst>
          <pc:docMk/>
          <pc:sldMk cId="1864469812" sldId="340"/>
        </pc:sldMkLst>
        <pc:graphicFrameChg chg="mod modGraphic">
          <ac:chgData name="Salcedo, Mr. Jose Luis" userId="S::js00759n@pace.edu::b89c4789-02e3-4d0d-ae73-06f28a0cba6d" providerId="AD" clId="Web-{86423D60-3EB7-BAA2-AF9F-E11F2A391F62}" dt="2022-03-28T17:12:15.961" v="31"/>
          <ac:graphicFrameMkLst>
            <pc:docMk/>
            <pc:sldMk cId="1864469812" sldId="340"/>
            <ac:graphicFrameMk id="4" creationId="{E4704F0F-F381-B7FC-ABA4-E6D9E6BF0F56}"/>
          </ac:graphicFrameMkLst>
        </pc:graphicFrameChg>
      </pc:sldChg>
      <pc:sldChg chg="modSp">
        <pc:chgData name="Salcedo, Mr. Jose Luis" userId="S::js00759n@pace.edu::b89c4789-02e3-4d0d-ae73-06f28a0cba6d" providerId="AD" clId="Web-{86423D60-3EB7-BAA2-AF9F-E11F2A391F62}" dt="2022-03-28T17:14:33.809" v="49"/>
        <pc:sldMkLst>
          <pc:docMk/>
          <pc:sldMk cId="3332688206" sldId="341"/>
        </pc:sldMkLst>
        <pc:graphicFrameChg chg="mod modGraphic">
          <ac:chgData name="Salcedo, Mr. Jose Luis" userId="S::js00759n@pace.edu::b89c4789-02e3-4d0d-ae73-06f28a0cba6d" providerId="AD" clId="Web-{86423D60-3EB7-BAA2-AF9F-E11F2A391F62}" dt="2022-03-28T17:14:33.809" v="49"/>
          <ac:graphicFrameMkLst>
            <pc:docMk/>
            <pc:sldMk cId="3332688206" sldId="341"/>
            <ac:graphicFrameMk id="3" creationId="{15CBD38D-E5E9-31A8-7E0D-2623EF953F52}"/>
          </ac:graphicFrameMkLst>
        </pc:graphicFrameChg>
      </pc:sldChg>
      <pc:sldChg chg="modSp">
        <pc:chgData name="Salcedo, Mr. Jose Luis" userId="S::js00759n@pace.edu::b89c4789-02e3-4d0d-ae73-06f28a0cba6d" providerId="AD" clId="Web-{86423D60-3EB7-BAA2-AF9F-E11F2A391F62}" dt="2022-03-28T17:16:25.734" v="78"/>
        <pc:sldMkLst>
          <pc:docMk/>
          <pc:sldMk cId="1987410769" sldId="342"/>
        </pc:sldMkLst>
        <pc:graphicFrameChg chg="mod modGraphic">
          <ac:chgData name="Salcedo, Mr. Jose Luis" userId="S::js00759n@pace.edu::b89c4789-02e3-4d0d-ae73-06f28a0cba6d" providerId="AD" clId="Web-{86423D60-3EB7-BAA2-AF9F-E11F2A391F62}" dt="2022-03-28T17:16:25.734" v="78"/>
          <ac:graphicFrameMkLst>
            <pc:docMk/>
            <pc:sldMk cId="1987410769" sldId="342"/>
            <ac:graphicFrameMk id="3" creationId="{081C26FC-9E7A-7647-2930-39EA63BFD782}"/>
          </ac:graphicFrameMkLst>
        </pc:graphicFrameChg>
      </pc:sldChg>
      <pc:sldChg chg="modSp">
        <pc:chgData name="Salcedo, Mr. Jose Luis" userId="S::js00759n@pace.edu::b89c4789-02e3-4d0d-ae73-06f28a0cba6d" providerId="AD" clId="Web-{86423D60-3EB7-BAA2-AF9F-E11F2A391F62}" dt="2022-03-28T17:17:01.063" v="82"/>
        <pc:sldMkLst>
          <pc:docMk/>
          <pc:sldMk cId="1716849179" sldId="343"/>
        </pc:sldMkLst>
        <pc:graphicFrameChg chg="mod modGraphic">
          <ac:chgData name="Salcedo, Mr. Jose Luis" userId="S::js00759n@pace.edu::b89c4789-02e3-4d0d-ae73-06f28a0cba6d" providerId="AD" clId="Web-{86423D60-3EB7-BAA2-AF9F-E11F2A391F62}" dt="2022-03-28T17:17:01.063" v="82"/>
          <ac:graphicFrameMkLst>
            <pc:docMk/>
            <pc:sldMk cId="1716849179" sldId="343"/>
            <ac:graphicFrameMk id="4" creationId="{E7DC2DEF-3A0C-448E-A19B-7CE14A45AB4F}"/>
          </ac:graphicFrameMkLst>
        </pc:graphicFrameChg>
      </pc:sldChg>
    </pc:docChg>
  </pc:docChgLst>
  <pc:docChgLst>
    <pc:chgData name="Abou Jaoude, Gio Giorgio" userId="S::ga97026n@pace.edu::6c2b7ec6-af01-4fd5-91d2-91246f54219b" providerId="AD" clId="Web-{768C714C-D9C5-DE8A-AF9C-F4BFBF85EAA6}"/>
    <pc:docChg chg="modSld">
      <pc:chgData name="Abou Jaoude, Gio Giorgio" userId="S::ga97026n@pace.edu::6c2b7ec6-af01-4fd5-91d2-91246f54219b" providerId="AD" clId="Web-{768C714C-D9C5-DE8A-AF9C-F4BFBF85EAA6}" dt="2022-03-29T03:40:10.483" v="6"/>
      <pc:docMkLst>
        <pc:docMk/>
      </pc:docMkLst>
      <pc:sldChg chg="modSp">
        <pc:chgData name="Abou Jaoude, Gio Giorgio" userId="S::ga97026n@pace.edu::6c2b7ec6-af01-4fd5-91d2-91246f54219b" providerId="AD" clId="Web-{768C714C-D9C5-DE8A-AF9C-F4BFBF85EAA6}" dt="2022-03-29T03:40:10.483" v="6"/>
        <pc:sldMkLst>
          <pc:docMk/>
          <pc:sldMk cId="1716849179" sldId="343"/>
        </pc:sldMkLst>
        <pc:graphicFrameChg chg="modGraphic">
          <ac:chgData name="Abou Jaoude, Gio Giorgio" userId="S::ga97026n@pace.edu::6c2b7ec6-af01-4fd5-91d2-91246f54219b" providerId="AD" clId="Web-{768C714C-D9C5-DE8A-AF9C-F4BFBF85EAA6}" dt="2022-03-29T03:40:10.483" v="6"/>
          <ac:graphicFrameMkLst>
            <pc:docMk/>
            <pc:sldMk cId="1716849179" sldId="343"/>
            <ac:graphicFrameMk id="4" creationId="{E7DC2DEF-3A0C-448E-A19B-7CE14A45AB4F}"/>
          </ac:graphicFrameMkLst>
        </pc:graphicFrameChg>
      </pc:sldChg>
    </pc:docChg>
  </pc:docChgLst>
  <pc:docChgLst>
    <pc:chgData name="Biswal, Ms. Akankshya" userId="S::ab94615n@pace.edu::9f596412-a63d-44de-bb19-fadb68491b05" providerId="AD" clId="Web-{BDFFFF26-1C06-9BD2-2A29-2B587F8A0B46}"/>
    <pc:docChg chg="modSld">
      <pc:chgData name="Biswal, Ms. Akankshya" userId="S::ab94615n@pace.edu::9f596412-a63d-44de-bb19-fadb68491b05" providerId="AD" clId="Web-{BDFFFF26-1C06-9BD2-2A29-2B587F8A0B46}" dt="2022-03-18T15:05:54.272" v="6" actId="14100"/>
      <pc:docMkLst>
        <pc:docMk/>
      </pc:docMkLst>
      <pc:sldChg chg="addSp modSp">
        <pc:chgData name="Biswal, Ms. Akankshya" userId="S::ab94615n@pace.edu::9f596412-a63d-44de-bb19-fadb68491b05" providerId="AD" clId="Web-{BDFFFF26-1C06-9BD2-2A29-2B587F8A0B46}" dt="2022-03-18T15:05:54.272" v="6" actId="14100"/>
        <pc:sldMkLst>
          <pc:docMk/>
          <pc:sldMk cId="4197000149" sldId="334"/>
        </pc:sldMkLst>
        <pc:picChg chg="add mod">
          <ac:chgData name="Biswal, Ms. Akankshya" userId="S::ab94615n@pace.edu::9f596412-a63d-44de-bb19-fadb68491b05" providerId="AD" clId="Web-{BDFFFF26-1C06-9BD2-2A29-2B587F8A0B46}" dt="2022-03-18T15:05:54.272" v="6" actId="14100"/>
          <ac:picMkLst>
            <pc:docMk/>
            <pc:sldMk cId="4197000149" sldId="334"/>
            <ac:picMk id="3" creationId="{FE439EE1-101A-4E6C-9591-F17F414F71BA}"/>
          </ac:picMkLst>
        </pc:picChg>
      </pc:sldChg>
    </pc:docChg>
  </pc:docChgLst>
  <pc:docChgLst>
    <pc:chgData name="Biswal, Ms. Akankshya" userId="S::ab94615n@pace.edu::9f596412-a63d-44de-bb19-fadb68491b05" providerId="AD" clId="Web-{C13C311C-2154-43E1-977C-E7A62058FB32}"/>
    <pc:docChg chg="addSld delSld modSld">
      <pc:chgData name="Biswal, Ms. Akankshya" userId="S::ab94615n@pace.edu::9f596412-a63d-44de-bb19-fadb68491b05" providerId="AD" clId="Web-{C13C311C-2154-43E1-977C-E7A62058FB32}" dt="2022-03-28T19:05:54.258" v="4218" actId="1076"/>
      <pc:docMkLst>
        <pc:docMk/>
      </pc:docMkLst>
      <pc:sldChg chg="addSp modSp">
        <pc:chgData name="Biswal, Ms. Akankshya" userId="S::ab94615n@pace.edu::9f596412-a63d-44de-bb19-fadb68491b05" providerId="AD" clId="Web-{C13C311C-2154-43E1-977C-E7A62058FB32}" dt="2022-03-28T18:54:27.225" v="4112" actId="20577"/>
        <pc:sldMkLst>
          <pc:docMk/>
          <pc:sldMk cId="4020619324" sldId="271"/>
        </pc:sldMkLst>
        <pc:spChg chg="mod">
          <ac:chgData name="Biswal, Ms. Akankshya" userId="S::ab94615n@pace.edu::9f596412-a63d-44de-bb19-fadb68491b05" providerId="AD" clId="Web-{C13C311C-2154-43E1-977C-E7A62058FB32}" dt="2022-03-28T18:47:10.746" v="4099" actId="20577"/>
          <ac:spMkLst>
            <pc:docMk/>
            <pc:sldMk cId="4020619324" sldId="271"/>
            <ac:spMk id="3" creationId="{647404C1-1017-461F-BF08-5EAC1ED1392C}"/>
          </ac:spMkLst>
        </pc:spChg>
        <pc:spChg chg="add mod">
          <ac:chgData name="Biswal, Ms. Akankshya" userId="S::ab94615n@pace.edu::9f596412-a63d-44de-bb19-fadb68491b05" providerId="AD" clId="Web-{C13C311C-2154-43E1-977C-E7A62058FB32}" dt="2022-03-28T18:54:27.225" v="4112" actId="20577"/>
          <ac:spMkLst>
            <pc:docMk/>
            <pc:sldMk cId="4020619324" sldId="271"/>
            <ac:spMk id="5" creationId="{DC8284EE-5476-E681-C5A7-91B097D6BAAB}"/>
          </ac:spMkLst>
        </pc:spChg>
      </pc:sldChg>
      <pc:sldChg chg="addSp modSp">
        <pc:chgData name="Biswal, Ms. Akankshya" userId="S::ab94615n@pace.edu::9f596412-a63d-44de-bb19-fadb68491b05" providerId="AD" clId="Web-{C13C311C-2154-43E1-977C-E7A62058FB32}" dt="2022-03-28T18:54:40.960" v="4117" actId="20577"/>
        <pc:sldMkLst>
          <pc:docMk/>
          <pc:sldMk cId="132490239" sldId="272"/>
        </pc:sldMkLst>
        <pc:spChg chg="add mod">
          <ac:chgData name="Biswal, Ms. Akankshya" userId="S::ab94615n@pace.edu::9f596412-a63d-44de-bb19-fadb68491b05" providerId="AD" clId="Web-{C13C311C-2154-43E1-977C-E7A62058FB32}" dt="2022-03-28T18:54:40.960" v="4117" actId="20577"/>
          <ac:spMkLst>
            <pc:docMk/>
            <pc:sldMk cId="132490239" sldId="272"/>
            <ac:spMk id="3" creationId="{9D5ACF87-A463-6167-4C21-C79159FEE35F}"/>
          </ac:spMkLst>
        </pc:spChg>
      </pc:sldChg>
      <pc:sldChg chg="modSp">
        <pc:chgData name="Biswal, Ms. Akankshya" userId="S::ab94615n@pace.edu::9f596412-a63d-44de-bb19-fadb68491b05" providerId="AD" clId="Web-{C13C311C-2154-43E1-977C-E7A62058FB32}" dt="2022-03-28T14:47:30.960" v="3892" actId="20577"/>
        <pc:sldMkLst>
          <pc:docMk/>
          <pc:sldMk cId="2938574582" sldId="274"/>
        </pc:sldMkLst>
        <pc:spChg chg="mod">
          <ac:chgData name="Biswal, Ms. Akankshya" userId="S::ab94615n@pace.edu::9f596412-a63d-44de-bb19-fadb68491b05" providerId="AD" clId="Web-{C13C311C-2154-43E1-977C-E7A62058FB32}" dt="2022-03-28T14:47:30.960" v="3892" actId="20577"/>
          <ac:spMkLst>
            <pc:docMk/>
            <pc:sldMk cId="2938574582" sldId="274"/>
            <ac:spMk id="3" creationId="{90A91CCC-9654-4652-8696-B719C7364628}"/>
          </ac:spMkLst>
        </pc:spChg>
      </pc:sldChg>
      <pc:sldChg chg="modSp">
        <pc:chgData name="Biswal, Ms. Akankshya" userId="S::ab94615n@pace.edu::9f596412-a63d-44de-bb19-fadb68491b05" providerId="AD" clId="Web-{C13C311C-2154-43E1-977C-E7A62058FB32}" dt="2022-03-28T14:44:15.392" v="3827" actId="20577"/>
        <pc:sldMkLst>
          <pc:docMk/>
          <pc:sldMk cId="2151459949" sldId="307"/>
        </pc:sldMkLst>
        <pc:spChg chg="mod">
          <ac:chgData name="Biswal, Ms. Akankshya" userId="S::ab94615n@pace.edu::9f596412-a63d-44de-bb19-fadb68491b05" providerId="AD" clId="Web-{C13C311C-2154-43E1-977C-E7A62058FB32}" dt="2022-03-28T14:44:15.392" v="3827" actId="20577"/>
          <ac:spMkLst>
            <pc:docMk/>
            <pc:sldMk cId="2151459949" sldId="307"/>
            <ac:spMk id="2" creationId="{87DE5C87-CC5A-46E1-A12A-43AD1D6EDDDB}"/>
          </ac:spMkLst>
        </pc:spChg>
      </pc:sldChg>
      <pc:sldChg chg="addSp delSp modSp">
        <pc:chgData name="Biswal, Ms. Akankshya" userId="S::ab94615n@pace.edu::9f596412-a63d-44de-bb19-fadb68491b05" providerId="AD" clId="Web-{C13C311C-2154-43E1-977C-E7A62058FB32}" dt="2022-03-28T19:02:32.675" v="4171" actId="1076"/>
        <pc:sldMkLst>
          <pc:docMk/>
          <pc:sldMk cId="3670873035" sldId="308"/>
        </pc:sldMkLst>
        <pc:spChg chg="del">
          <ac:chgData name="Biswal, Ms. Akankshya" userId="S::ab94615n@pace.edu::9f596412-a63d-44de-bb19-fadb68491b05" providerId="AD" clId="Web-{C13C311C-2154-43E1-977C-E7A62058FB32}" dt="2022-03-28T19:02:15.237" v="4165"/>
          <ac:spMkLst>
            <pc:docMk/>
            <pc:sldMk cId="3670873035" sldId="308"/>
            <ac:spMk id="4" creationId="{4526444F-3206-423D-87EB-D6208C5D0F6E}"/>
          </ac:spMkLst>
        </pc:spChg>
        <pc:spChg chg="add mod">
          <ac:chgData name="Biswal, Ms. Akankshya" userId="S::ab94615n@pace.edu::9f596412-a63d-44de-bb19-fadb68491b05" providerId="AD" clId="Web-{C13C311C-2154-43E1-977C-E7A62058FB32}" dt="2022-03-28T19:02:32.675" v="4171" actId="1076"/>
          <ac:spMkLst>
            <pc:docMk/>
            <pc:sldMk cId="3670873035" sldId="308"/>
            <ac:spMk id="5" creationId="{673E7643-D8AE-A1DD-79E7-0AB7D391A9E2}"/>
          </ac:spMkLst>
        </pc:spChg>
        <pc:graphicFrameChg chg="add del mod modGraphic">
          <ac:chgData name="Biswal, Ms. Akankshya" userId="S::ab94615n@pace.edu::9f596412-a63d-44de-bb19-fadb68491b05" providerId="AD" clId="Web-{C13C311C-2154-43E1-977C-E7A62058FB32}" dt="2022-03-28T14:37:35.662" v="3484"/>
          <ac:graphicFrameMkLst>
            <pc:docMk/>
            <pc:sldMk cId="3670873035" sldId="308"/>
            <ac:graphicFrameMk id="9" creationId="{4E07BF7E-F510-1014-CDA3-091B98639AE1}"/>
          </ac:graphicFrameMkLst>
        </pc:graphicFrameChg>
        <pc:graphicFrameChg chg="mod modGraphic">
          <ac:chgData name="Biswal, Ms. Akankshya" userId="S::ab94615n@pace.edu::9f596412-a63d-44de-bb19-fadb68491b05" providerId="AD" clId="Web-{C13C311C-2154-43E1-977C-E7A62058FB32}" dt="2022-03-28T14:45:25.707" v="3864"/>
          <ac:graphicFrameMkLst>
            <pc:docMk/>
            <pc:sldMk cId="3670873035" sldId="308"/>
            <ac:graphicFrameMk id="11" creationId="{A315EE2A-376B-4E5F-9B6F-DC9A40F38173}"/>
          </ac:graphicFrameMkLst>
        </pc:graphicFrameChg>
      </pc:sldChg>
      <pc:sldChg chg="addSp modSp">
        <pc:chgData name="Biswal, Ms. Akankshya" userId="S::ab94615n@pace.edu::9f596412-a63d-44de-bb19-fadb68491b05" providerId="AD" clId="Web-{C13C311C-2154-43E1-977C-E7A62058FB32}" dt="2022-03-28T18:48:47.733" v="4105" actId="20577"/>
        <pc:sldMkLst>
          <pc:docMk/>
          <pc:sldMk cId="768189302" sldId="327"/>
        </pc:sldMkLst>
        <pc:spChg chg="add mod">
          <ac:chgData name="Biswal, Ms. Akankshya" userId="S::ab94615n@pace.edu::9f596412-a63d-44de-bb19-fadb68491b05" providerId="AD" clId="Web-{C13C311C-2154-43E1-977C-E7A62058FB32}" dt="2022-03-28T18:48:47.733" v="4105" actId="20577"/>
          <ac:spMkLst>
            <pc:docMk/>
            <pc:sldMk cId="768189302" sldId="327"/>
            <ac:spMk id="17" creationId="{99FEB48C-F448-6156-6DE5-AF831091AF6E}"/>
          </ac:spMkLst>
        </pc:spChg>
      </pc:sldChg>
      <pc:sldChg chg="modSp del">
        <pc:chgData name="Biswal, Ms. Akankshya" userId="S::ab94615n@pace.edu::9f596412-a63d-44de-bb19-fadb68491b05" providerId="AD" clId="Web-{C13C311C-2154-43E1-977C-E7A62058FB32}" dt="2022-03-28T14:50:52.232" v="3921"/>
        <pc:sldMkLst>
          <pc:docMk/>
          <pc:sldMk cId="3311780874" sldId="330"/>
        </pc:sldMkLst>
        <pc:graphicFrameChg chg="modGraphic">
          <ac:chgData name="Biswal, Ms. Akankshya" userId="S::ab94615n@pace.edu::9f596412-a63d-44de-bb19-fadb68491b05" providerId="AD" clId="Web-{C13C311C-2154-43E1-977C-E7A62058FB32}" dt="2022-03-28T13:59:49.192" v="1340"/>
          <ac:graphicFrameMkLst>
            <pc:docMk/>
            <pc:sldMk cId="3311780874" sldId="330"/>
            <ac:graphicFrameMk id="4" creationId="{0C997CBB-733A-4386-AE36-C1882D93D46D}"/>
          </ac:graphicFrameMkLst>
        </pc:graphicFrameChg>
      </pc:sldChg>
      <pc:sldChg chg="del">
        <pc:chgData name="Biswal, Ms. Akankshya" userId="S::ab94615n@pace.edu::9f596412-a63d-44de-bb19-fadb68491b05" providerId="AD" clId="Web-{C13C311C-2154-43E1-977C-E7A62058FB32}" dt="2022-03-28T14:50:52.216" v="3920"/>
        <pc:sldMkLst>
          <pc:docMk/>
          <pc:sldMk cId="712870114" sldId="331"/>
        </pc:sldMkLst>
      </pc:sldChg>
      <pc:sldChg chg="addSp modSp">
        <pc:chgData name="Biswal, Ms. Akankshya" userId="S::ab94615n@pace.edu::9f596412-a63d-44de-bb19-fadb68491b05" providerId="AD" clId="Web-{C13C311C-2154-43E1-977C-E7A62058FB32}" dt="2022-03-28T18:56:50.448" v="4130" actId="1076"/>
        <pc:sldMkLst>
          <pc:docMk/>
          <pc:sldMk cId="3104086947" sldId="333"/>
        </pc:sldMkLst>
        <pc:spChg chg="add mod">
          <ac:chgData name="Biswal, Ms. Akankshya" userId="S::ab94615n@pace.edu::9f596412-a63d-44de-bb19-fadb68491b05" providerId="AD" clId="Web-{C13C311C-2154-43E1-977C-E7A62058FB32}" dt="2022-03-28T18:56:50.448" v="4130" actId="1076"/>
          <ac:spMkLst>
            <pc:docMk/>
            <pc:sldMk cId="3104086947" sldId="333"/>
            <ac:spMk id="2" creationId="{2A349070-0A08-74AE-2073-E600C0ADF5EF}"/>
          </ac:spMkLst>
        </pc:spChg>
        <pc:graphicFrameChg chg="mod modGraphic">
          <ac:chgData name="Biswal, Ms. Akankshya" userId="S::ab94615n@pace.edu::9f596412-a63d-44de-bb19-fadb68491b05" providerId="AD" clId="Web-{C13C311C-2154-43E1-977C-E7A62058FB32}" dt="2022-03-28T18:56:46.776" v="4129" actId="1076"/>
          <ac:graphicFrameMkLst>
            <pc:docMk/>
            <pc:sldMk cId="3104086947" sldId="333"/>
            <ac:graphicFrameMk id="3" creationId="{96EE3DB3-1FBF-4DFD-897F-BE4D76C6FF12}"/>
          </ac:graphicFrameMkLst>
        </pc:graphicFrameChg>
      </pc:sldChg>
      <pc:sldChg chg="addSp modSp">
        <pc:chgData name="Biswal, Ms. Akankshya" userId="S::ab94615n@pace.edu::9f596412-a63d-44de-bb19-fadb68491b05" providerId="AD" clId="Web-{C13C311C-2154-43E1-977C-E7A62058FB32}" dt="2022-03-28T18:58:28.966" v="4140" actId="20577"/>
        <pc:sldMkLst>
          <pc:docMk/>
          <pc:sldMk cId="4197000149" sldId="334"/>
        </pc:sldMkLst>
        <pc:spChg chg="add mod">
          <ac:chgData name="Biswal, Ms. Akankshya" userId="S::ab94615n@pace.edu::9f596412-a63d-44de-bb19-fadb68491b05" providerId="AD" clId="Web-{C13C311C-2154-43E1-977C-E7A62058FB32}" dt="2022-03-28T18:58:28.966" v="4140" actId="20577"/>
          <ac:spMkLst>
            <pc:docMk/>
            <pc:sldMk cId="4197000149" sldId="334"/>
            <ac:spMk id="4" creationId="{0564F26B-0258-E249-417D-EF122B3E6EE6}"/>
          </ac:spMkLst>
        </pc:spChg>
      </pc:sldChg>
      <pc:sldChg chg="addSp modSp mod setBg">
        <pc:chgData name="Biswal, Ms. Akankshya" userId="S::ab94615n@pace.edu::9f596412-a63d-44de-bb19-fadb68491b05" providerId="AD" clId="Web-{C13C311C-2154-43E1-977C-E7A62058FB32}" dt="2022-03-28T18:59:03.810" v="4145" actId="20577"/>
        <pc:sldMkLst>
          <pc:docMk/>
          <pc:sldMk cId="3271505537" sldId="336"/>
        </pc:sldMkLst>
        <pc:spChg chg="add mod">
          <ac:chgData name="Biswal, Ms. Akankshya" userId="S::ab94615n@pace.edu::9f596412-a63d-44de-bb19-fadb68491b05" providerId="AD" clId="Web-{C13C311C-2154-43E1-977C-E7A62058FB32}" dt="2022-03-28T18:59:03.810" v="4145" actId="20577"/>
          <ac:spMkLst>
            <pc:docMk/>
            <pc:sldMk cId="3271505537" sldId="336"/>
            <ac:spMk id="2" creationId="{24CC4EB4-4EDE-E652-997E-62E57A9401DB}"/>
          </ac:spMkLst>
        </pc:spChg>
        <pc:graphicFrameChg chg="mod modGraphic">
          <ac:chgData name="Biswal, Ms. Akankshya" userId="S::ab94615n@pace.edu::9f596412-a63d-44de-bb19-fadb68491b05" providerId="AD" clId="Web-{C13C311C-2154-43E1-977C-E7A62058FB32}" dt="2022-03-28T14:19:44.976" v="2405"/>
          <ac:graphicFrameMkLst>
            <pc:docMk/>
            <pc:sldMk cId="3271505537" sldId="336"/>
            <ac:graphicFrameMk id="3" creationId="{633D20B7-E8F4-4B1C-B9D0-740663AA6034}"/>
          </ac:graphicFrameMkLst>
        </pc:graphicFrameChg>
      </pc:sldChg>
      <pc:sldChg chg="addSp delSp modSp del mod setBg">
        <pc:chgData name="Biswal, Ms. Akankshya" userId="S::ab94615n@pace.edu::9f596412-a63d-44de-bb19-fadb68491b05" providerId="AD" clId="Web-{C13C311C-2154-43E1-977C-E7A62058FB32}" dt="2022-03-28T14:14:22.607" v="1946"/>
        <pc:sldMkLst>
          <pc:docMk/>
          <pc:sldMk cId="3702846721" sldId="337"/>
        </pc:sldMkLst>
        <pc:spChg chg="add del">
          <ac:chgData name="Biswal, Ms. Akankshya" userId="S::ab94615n@pace.edu::9f596412-a63d-44de-bb19-fadb68491b05" providerId="AD" clId="Web-{C13C311C-2154-43E1-977C-E7A62058FB32}" dt="2022-03-28T14:13:21.418" v="1933"/>
          <ac:spMkLst>
            <pc:docMk/>
            <pc:sldMk cId="3702846721" sldId="337"/>
            <ac:spMk id="8" creationId="{BCD2D517-BC35-4439-AC31-06DF764F25FC}"/>
          </ac:spMkLst>
        </pc:spChg>
        <pc:spChg chg="add del">
          <ac:chgData name="Biswal, Ms. Akankshya" userId="S::ab94615n@pace.edu::9f596412-a63d-44de-bb19-fadb68491b05" providerId="AD" clId="Web-{C13C311C-2154-43E1-977C-E7A62058FB32}" dt="2022-03-28T14:13:21.418" v="1933"/>
          <ac:spMkLst>
            <pc:docMk/>
            <pc:sldMk cId="3702846721" sldId="337"/>
            <ac:spMk id="10" creationId="{2DD3F846-0483-40F5-A881-0C1AD2A0CAD7}"/>
          </ac:spMkLst>
        </pc:spChg>
        <pc:spChg chg="add del">
          <ac:chgData name="Biswal, Ms. Akankshya" userId="S::ab94615n@pace.edu::9f596412-a63d-44de-bb19-fadb68491b05" providerId="AD" clId="Web-{C13C311C-2154-43E1-977C-E7A62058FB32}" dt="2022-03-28T14:13:21.387" v="1932"/>
          <ac:spMkLst>
            <pc:docMk/>
            <pc:sldMk cId="3702846721" sldId="337"/>
            <ac:spMk id="15" creationId="{BCD2D517-BC35-4439-AC31-06DF764F25FC}"/>
          </ac:spMkLst>
        </pc:spChg>
        <pc:spChg chg="add del">
          <ac:chgData name="Biswal, Ms. Akankshya" userId="S::ab94615n@pace.edu::9f596412-a63d-44de-bb19-fadb68491b05" providerId="AD" clId="Web-{C13C311C-2154-43E1-977C-E7A62058FB32}" dt="2022-03-28T14:13:21.387" v="1932"/>
          <ac:spMkLst>
            <pc:docMk/>
            <pc:sldMk cId="3702846721" sldId="337"/>
            <ac:spMk id="17" creationId="{2DD3F846-0483-40F5-A881-0C1AD2A0CAD7}"/>
          </ac:spMkLst>
        </pc:spChg>
        <pc:spChg chg="add">
          <ac:chgData name="Biswal, Ms. Akankshya" userId="S::ab94615n@pace.edu::9f596412-a63d-44de-bb19-fadb68491b05" providerId="AD" clId="Web-{C13C311C-2154-43E1-977C-E7A62058FB32}" dt="2022-03-28T14:13:21.418" v="1933"/>
          <ac:spMkLst>
            <pc:docMk/>
            <pc:sldMk cId="3702846721" sldId="337"/>
            <ac:spMk id="19" creationId="{2C7211D9-E545-4D00-9874-641EC7C7BD85}"/>
          </ac:spMkLst>
        </pc:spChg>
        <pc:spChg chg="add">
          <ac:chgData name="Biswal, Ms. Akankshya" userId="S::ab94615n@pace.edu::9f596412-a63d-44de-bb19-fadb68491b05" providerId="AD" clId="Web-{C13C311C-2154-43E1-977C-E7A62058FB32}" dt="2022-03-28T14:13:21.418" v="1933"/>
          <ac:spMkLst>
            <pc:docMk/>
            <pc:sldMk cId="3702846721" sldId="337"/>
            <ac:spMk id="20" creationId="{5DBBC34A-8C43-4368-951E-A04EB7C00E32}"/>
          </ac:spMkLst>
        </pc:spChg>
        <pc:graphicFrameChg chg="add del mod modGraphic">
          <ac:chgData name="Biswal, Ms. Akankshya" userId="S::ab94615n@pace.edu::9f596412-a63d-44de-bb19-fadb68491b05" providerId="AD" clId="Web-{C13C311C-2154-43E1-977C-E7A62058FB32}" dt="2022-03-28T14:12:39.870" v="1929"/>
          <ac:graphicFrameMkLst>
            <pc:docMk/>
            <pc:sldMk cId="3702846721" sldId="337"/>
            <ac:graphicFrameMk id="3" creationId="{18CA17F0-03A0-6BDA-CE75-73D8AF47EBE3}"/>
          </ac:graphicFrameMkLst>
        </pc:graphicFrameChg>
        <pc:graphicFrameChg chg="add mod modGraphic">
          <ac:chgData name="Biswal, Ms. Akankshya" userId="S::ab94615n@pace.edu::9f596412-a63d-44de-bb19-fadb68491b05" providerId="AD" clId="Web-{C13C311C-2154-43E1-977C-E7A62058FB32}" dt="2022-03-28T14:13:21.418" v="1933"/>
          <ac:graphicFrameMkLst>
            <pc:docMk/>
            <pc:sldMk cId="3702846721" sldId="337"/>
            <ac:graphicFrameMk id="5" creationId="{259D8BA0-7A27-7733-916B-D6624C8C1F14}"/>
          </ac:graphicFrameMkLst>
        </pc:graphicFrameChg>
      </pc:sldChg>
      <pc:sldChg chg="addSp modSp">
        <pc:chgData name="Biswal, Ms. Akankshya" userId="S::ab94615n@pace.edu::9f596412-a63d-44de-bb19-fadb68491b05" providerId="AD" clId="Web-{C13C311C-2154-43E1-977C-E7A62058FB32}" dt="2022-03-28T19:05:24.601" v="4207" actId="1076"/>
        <pc:sldMkLst>
          <pc:docMk/>
          <pc:sldMk cId="2963131762" sldId="338"/>
        </pc:sldMkLst>
        <pc:spChg chg="mod">
          <ac:chgData name="Biswal, Ms. Akankshya" userId="S::ab94615n@pace.edu::9f596412-a63d-44de-bb19-fadb68491b05" providerId="AD" clId="Web-{C13C311C-2154-43E1-977C-E7A62058FB32}" dt="2022-03-28T19:05:24.601" v="4207" actId="1076"/>
          <ac:spMkLst>
            <pc:docMk/>
            <pc:sldMk cId="2963131762" sldId="338"/>
            <ac:spMk id="3" creationId="{BC7C62FE-20C7-480F-AFBD-B9B8AEDBBDEA}"/>
          </ac:spMkLst>
        </pc:spChg>
        <pc:spChg chg="add mod">
          <ac:chgData name="Biswal, Ms. Akankshya" userId="S::ab94615n@pace.edu::9f596412-a63d-44de-bb19-fadb68491b05" providerId="AD" clId="Web-{C13C311C-2154-43E1-977C-E7A62058FB32}" dt="2022-03-28T18:34:20.712" v="3968" actId="1076"/>
          <ac:spMkLst>
            <pc:docMk/>
            <pc:sldMk cId="2963131762" sldId="338"/>
            <ac:spMk id="4" creationId="{5EA57FD7-C883-9F88-60C3-FB692274B509}"/>
          </ac:spMkLst>
        </pc:spChg>
        <pc:spChg chg="add mod">
          <ac:chgData name="Biswal, Ms. Akankshya" userId="S::ab94615n@pace.edu::9f596412-a63d-44de-bb19-fadb68491b05" providerId="AD" clId="Web-{C13C311C-2154-43E1-977C-E7A62058FB32}" dt="2022-03-28T18:33:22.148" v="3957" actId="1076"/>
          <ac:spMkLst>
            <pc:docMk/>
            <pc:sldMk cId="2963131762" sldId="338"/>
            <ac:spMk id="7" creationId="{D19C4089-459F-9357-485E-7327760497EF}"/>
          </ac:spMkLst>
        </pc:spChg>
        <pc:spChg chg="add mod">
          <ac:chgData name="Biswal, Ms. Akankshya" userId="S::ab94615n@pace.edu::9f596412-a63d-44de-bb19-fadb68491b05" providerId="AD" clId="Web-{C13C311C-2154-43E1-977C-E7A62058FB32}" dt="2022-03-28T18:32:31.209" v="3950" actId="20577"/>
          <ac:spMkLst>
            <pc:docMk/>
            <pc:sldMk cId="2963131762" sldId="338"/>
            <ac:spMk id="9" creationId="{652B421E-C4EA-7E50-2A1E-195B8F51B4E3}"/>
          </ac:spMkLst>
        </pc:spChg>
        <pc:spChg chg="add mod">
          <ac:chgData name="Biswal, Ms. Akankshya" userId="S::ab94615n@pace.edu::9f596412-a63d-44de-bb19-fadb68491b05" providerId="AD" clId="Web-{C13C311C-2154-43E1-977C-E7A62058FB32}" dt="2022-03-28T18:34:11.181" v="3967" actId="1076"/>
          <ac:spMkLst>
            <pc:docMk/>
            <pc:sldMk cId="2963131762" sldId="338"/>
            <ac:spMk id="10" creationId="{F66876C3-70A8-C2B7-F59E-B969008DFC95}"/>
          </ac:spMkLst>
        </pc:spChg>
        <pc:spChg chg="add mod">
          <ac:chgData name="Biswal, Ms. Akankshya" userId="S::ab94615n@pace.edu::9f596412-a63d-44de-bb19-fadb68491b05" providerId="AD" clId="Web-{C13C311C-2154-43E1-977C-E7A62058FB32}" dt="2022-03-28T18:33:59.196" v="3965" actId="1076"/>
          <ac:spMkLst>
            <pc:docMk/>
            <pc:sldMk cId="2963131762" sldId="338"/>
            <ac:spMk id="11" creationId="{31410C33-7BA8-3FCB-99BA-875010ED113E}"/>
          </ac:spMkLst>
        </pc:spChg>
        <pc:spChg chg="add mod">
          <ac:chgData name="Biswal, Ms. Akankshya" userId="S::ab94615n@pace.edu::9f596412-a63d-44de-bb19-fadb68491b05" providerId="AD" clId="Web-{C13C311C-2154-43E1-977C-E7A62058FB32}" dt="2022-03-28T18:33:32.289" v="3959" actId="1076"/>
          <ac:spMkLst>
            <pc:docMk/>
            <pc:sldMk cId="2963131762" sldId="338"/>
            <ac:spMk id="13" creationId="{26735657-06E4-D9C0-2883-B4408567E31E}"/>
          </ac:spMkLst>
        </pc:spChg>
        <pc:spChg chg="add mod">
          <ac:chgData name="Biswal, Ms. Akankshya" userId="S::ab94615n@pace.edu::9f596412-a63d-44de-bb19-fadb68491b05" providerId="AD" clId="Web-{C13C311C-2154-43E1-977C-E7A62058FB32}" dt="2022-03-28T18:33:45.368" v="3962" actId="1076"/>
          <ac:spMkLst>
            <pc:docMk/>
            <pc:sldMk cId="2963131762" sldId="338"/>
            <ac:spMk id="14" creationId="{3516DADC-F421-6F1B-83CA-383C70F6040A}"/>
          </ac:spMkLst>
        </pc:spChg>
        <pc:spChg chg="add mod">
          <ac:chgData name="Biswal, Ms. Akankshya" userId="S::ab94615n@pace.edu::9f596412-a63d-44de-bb19-fadb68491b05" providerId="AD" clId="Web-{C13C311C-2154-43E1-977C-E7A62058FB32}" dt="2022-03-28T18:33:51.961" v="3964" actId="1076"/>
          <ac:spMkLst>
            <pc:docMk/>
            <pc:sldMk cId="2963131762" sldId="338"/>
            <ac:spMk id="15" creationId="{D23E6360-601F-2096-F373-19BCA90171EE}"/>
          </ac:spMkLst>
        </pc:spChg>
      </pc:sldChg>
      <pc:sldChg chg="addSp delSp modSp new mod setBg">
        <pc:chgData name="Biswal, Ms. Akankshya" userId="S::ab94615n@pace.edu::9f596412-a63d-44de-bb19-fadb68491b05" providerId="AD" clId="Web-{C13C311C-2154-43E1-977C-E7A62058FB32}" dt="2022-03-28T18:58:15.684" v="4135" actId="20577"/>
        <pc:sldMkLst>
          <pc:docMk/>
          <pc:sldMk cId="1864469812" sldId="340"/>
        </pc:sldMkLst>
        <pc:spChg chg="add mod">
          <ac:chgData name="Biswal, Ms. Akankshya" userId="S::ab94615n@pace.edu::9f596412-a63d-44de-bb19-fadb68491b05" providerId="AD" clId="Web-{C13C311C-2154-43E1-977C-E7A62058FB32}" dt="2022-03-28T18:58:15.684" v="4135" actId="20577"/>
          <ac:spMkLst>
            <pc:docMk/>
            <pc:sldMk cId="1864469812" sldId="340"/>
            <ac:spMk id="2" creationId="{4C9C0486-9A4C-0C70-E2F2-EE77B5E7414F}"/>
          </ac:spMkLst>
        </pc:spChg>
        <pc:spChg chg="add del">
          <ac:chgData name="Biswal, Ms. Akankshya" userId="S::ab94615n@pace.edu::9f596412-a63d-44de-bb19-fadb68491b05" providerId="AD" clId="Web-{C13C311C-2154-43E1-977C-E7A62058FB32}" dt="2022-03-28T13:45:43.637" v="455"/>
          <ac:spMkLst>
            <pc:docMk/>
            <pc:sldMk cId="1864469812" sldId="340"/>
            <ac:spMk id="2" creationId="{7587B7C5-5694-A3E1-01EC-9D07FE6BB189}"/>
          </ac:spMkLst>
        </pc:spChg>
        <pc:spChg chg="add del">
          <ac:chgData name="Biswal, Ms. Akankshya" userId="S::ab94615n@pace.edu::9f596412-a63d-44de-bb19-fadb68491b05" providerId="AD" clId="Web-{C13C311C-2154-43E1-977C-E7A62058FB32}" dt="2022-03-28T13:45:57.372" v="457"/>
          <ac:spMkLst>
            <pc:docMk/>
            <pc:sldMk cId="1864469812" sldId="340"/>
            <ac:spMk id="9" creationId="{41497DE5-0939-4D1D-9350-0C5E1B209C68}"/>
          </ac:spMkLst>
        </pc:spChg>
        <pc:spChg chg="add del">
          <ac:chgData name="Biswal, Ms. Akankshya" userId="S::ab94615n@pace.edu::9f596412-a63d-44de-bb19-fadb68491b05" providerId="AD" clId="Web-{C13C311C-2154-43E1-977C-E7A62058FB32}" dt="2022-03-28T13:45:57.372" v="457"/>
          <ac:spMkLst>
            <pc:docMk/>
            <pc:sldMk cId="1864469812" sldId="340"/>
            <ac:spMk id="11" creationId="{5CCC70ED-6C63-4537-B7EB-51990D6C0A6F}"/>
          </ac:spMkLst>
        </pc:spChg>
        <pc:spChg chg="add del">
          <ac:chgData name="Biswal, Ms. Akankshya" userId="S::ab94615n@pace.edu::9f596412-a63d-44de-bb19-fadb68491b05" providerId="AD" clId="Web-{C13C311C-2154-43E1-977C-E7A62058FB32}" dt="2022-03-28T13:45:57.372" v="457"/>
          <ac:spMkLst>
            <pc:docMk/>
            <pc:sldMk cId="1864469812" sldId="340"/>
            <ac:spMk id="13" creationId="{B76E24C1-2968-40DC-A36E-F6B85F0F0752}"/>
          </ac:spMkLst>
        </pc:spChg>
        <pc:graphicFrameChg chg="add mod modGraphic">
          <ac:chgData name="Biswal, Ms. Akankshya" userId="S::ab94615n@pace.edu::9f596412-a63d-44de-bb19-fadb68491b05" providerId="AD" clId="Web-{C13C311C-2154-43E1-977C-E7A62058FB32}" dt="2022-03-28T13:59:15.019" v="1338"/>
          <ac:graphicFrameMkLst>
            <pc:docMk/>
            <pc:sldMk cId="1864469812" sldId="340"/>
            <ac:graphicFrameMk id="4" creationId="{E4704F0F-F381-B7FC-ABA4-E6D9E6BF0F56}"/>
          </ac:graphicFrameMkLst>
        </pc:graphicFrameChg>
      </pc:sldChg>
      <pc:sldChg chg="addSp modSp new mod setBg">
        <pc:chgData name="Biswal, Ms. Akankshya" userId="S::ab94615n@pace.edu::9f596412-a63d-44de-bb19-fadb68491b05" providerId="AD" clId="Web-{C13C311C-2154-43E1-977C-E7A62058FB32}" dt="2022-03-28T19:05:36.679" v="4212" actId="1076"/>
        <pc:sldMkLst>
          <pc:docMk/>
          <pc:sldMk cId="3332688206" sldId="341"/>
        </pc:sldMkLst>
        <pc:spChg chg="add mod">
          <ac:chgData name="Biswal, Ms. Akankshya" userId="S::ab94615n@pace.edu::9f596412-a63d-44de-bb19-fadb68491b05" providerId="AD" clId="Web-{C13C311C-2154-43E1-977C-E7A62058FB32}" dt="2022-03-28T19:05:36.679" v="4212" actId="1076"/>
          <ac:spMkLst>
            <pc:docMk/>
            <pc:sldMk cId="3332688206" sldId="341"/>
            <ac:spMk id="2" creationId="{CC024FDE-2957-4E1B-8C44-11A67E4164EF}"/>
          </ac:spMkLst>
        </pc:spChg>
        <pc:graphicFrameChg chg="add mod modGraphic">
          <ac:chgData name="Biswal, Ms. Akankshya" userId="S::ab94615n@pace.edu::9f596412-a63d-44de-bb19-fadb68491b05" providerId="AD" clId="Web-{C13C311C-2154-43E1-977C-E7A62058FB32}" dt="2022-03-28T14:29:28.805" v="3125"/>
          <ac:graphicFrameMkLst>
            <pc:docMk/>
            <pc:sldMk cId="3332688206" sldId="341"/>
            <ac:graphicFrameMk id="3" creationId="{15CBD38D-E5E9-31A8-7E0D-2623EF953F52}"/>
          </ac:graphicFrameMkLst>
        </pc:graphicFrameChg>
      </pc:sldChg>
      <pc:sldChg chg="addSp modSp new mod setBg">
        <pc:chgData name="Biswal, Ms. Akankshya" userId="S::ab94615n@pace.edu::9f596412-a63d-44de-bb19-fadb68491b05" providerId="AD" clId="Web-{C13C311C-2154-43E1-977C-E7A62058FB32}" dt="2022-03-28T19:05:45.195" v="4215" actId="1076"/>
        <pc:sldMkLst>
          <pc:docMk/>
          <pc:sldMk cId="1987410769" sldId="342"/>
        </pc:sldMkLst>
        <pc:spChg chg="add mod">
          <ac:chgData name="Biswal, Ms. Akankshya" userId="S::ab94615n@pace.edu::9f596412-a63d-44de-bb19-fadb68491b05" providerId="AD" clId="Web-{C13C311C-2154-43E1-977C-E7A62058FB32}" dt="2022-03-28T19:05:45.195" v="4215" actId="1076"/>
          <ac:spMkLst>
            <pc:docMk/>
            <pc:sldMk cId="1987410769" sldId="342"/>
            <ac:spMk id="2" creationId="{3B9FCB6C-26EC-8574-C32B-7568314064F9}"/>
          </ac:spMkLst>
        </pc:spChg>
        <pc:graphicFrameChg chg="add mod modGraphic">
          <ac:chgData name="Biswal, Ms. Akankshya" userId="S::ab94615n@pace.edu::9f596412-a63d-44de-bb19-fadb68491b05" providerId="AD" clId="Web-{C13C311C-2154-43E1-977C-E7A62058FB32}" dt="2022-03-28T14:29:35.242" v="3126"/>
          <ac:graphicFrameMkLst>
            <pc:docMk/>
            <pc:sldMk cId="1987410769" sldId="342"/>
            <ac:graphicFrameMk id="3" creationId="{081C26FC-9E7A-7647-2930-39EA63BFD782}"/>
          </ac:graphicFrameMkLst>
        </pc:graphicFrameChg>
      </pc:sldChg>
      <pc:sldChg chg="addSp delSp modSp new mod setBg">
        <pc:chgData name="Biswal, Ms. Akankshya" userId="S::ab94615n@pace.edu::9f596412-a63d-44de-bb19-fadb68491b05" providerId="AD" clId="Web-{C13C311C-2154-43E1-977C-E7A62058FB32}" dt="2022-03-28T19:05:54.258" v="4218" actId="1076"/>
        <pc:sldMkLst>
          <pc:docMk/>
          <pc:sldMk cId="1716849179" sldId="343"/>
        </pc:sldMkLst>
        <pc:spChg chg="add mod">
          <ac:chgData name="Biswal, Ms. Akankshya" userId="S::ab94615n@pace.edu::9f596412-a63d-44de-bb19-fadb68491b05" providerId="AD" clId="Web-{C13C311C-2154-43E1-977C-E7A62058FB32}" dt="2022-03-28T19:05:54.258" v="4218" actId="1076"/>
          <ac:spMkLst>
            <pc:docMk/>
            <pc:sldMk cId="1716849179" sldId="343"/>
            <ac:spMk id="2" creationId="{4A226A11-68C2-40FC-E945-3A142C6577F3}"/>
          </ac:spMkLst>
        </pc:spChg>
        <pc:spChg chg="add del mod">
          <ac:chgData name="Biswal, Ms. Akankshya" userId="S::ab94615n@pace.edu::9f596412-a63d-44de-bb19-fadb68491b05" providerId="AD" clId="Web-{C13C311C-2154-43E1-977C-E7A62058FB32}" dt="2022-03-28T14:29:54.180" v="3131"/>
          <ac:spMkLst>
            <pc:docMk/>
            <pc:sldMk cId="1716849179" sldId="343"/>
            <ac:spMk id="2" creationId="{AD7C7228-BA46-514B-5B1E-5E54E62EAC2D}"/>
          </ac:spMkLst>
        </pc:spChg>
        <pc:graphicFrameChg chg="add mod modGraphic">
          <ac:chgData name="Biswal, Ms. Akankshya" userId="S::ab94615n@pace.edu::9f596412-a63d-44de-bb19-fadb68491b05" providerId="AD" clId="Web-{C13C311C-2154-43E1-977C-E7A62058FB32}" dt="2022-03-28T14:33:26.936" v="3466"/>
          <ac:graphicFrameMkLst>
            <pc:docMk/>
            <pc:sldMk cId="1716849179" sldId="343"/>
            <ac:graphicFrameMk id="4" creationId="{E7DC2DEF-3A0C-448E-A19B-7CE14A45AB4F}"/>
          </ac:graphicFrameMkLst>
        </pc:graphicFrameChg>
      </pc:sldChg>
      <pc:sldChg chg="addSp delSp modSp add replId">
        <pc:chgData name="Biswal, Ms. Akankshya" userId="S::ab94615n@pace.edu::9f596412-a63d-44de-bb19-fadb68491b05" providerId="AD" clId="Web-{C13C311C-2154-43E1-977C-E7A62058FB32}" dt="2022-03-28T19:03:06.207" v="4180" actId="20577"/>
        <pc:sldMkLst>
          <pc:docMk/>
          <pc:sldMk cId="1890592788" sldId="344"/>
        </pc:sldMkLst>
        <pc:spChg chg="del">
          <ac:chgData name="Biswal, Ms. Akankshya" userId="S::ab94615n@pace.edu::9f596412-a63d-44de-bb19-fadb68491b05" providerId="AD" clId="Web-{C13C311C-2154-43E1-977C-E7A62058FB32}" dt="2022-03-28T19:02:51.113" v="4175"/>
          <ac:spMkLst>
            <pc:docMk/>
            <pc:sldMk cId="1890592788" sldId="344"/>
            <ac:spMk id="4" creationId="{4526444F-3206-423D-87EB-D6208C5D0F6E}"/>
          </ac:spMkLst>
        </pc:spChg>
        <pc:spChg chg="add del">
          <ac:chgData name="Biswal, Ms. Akankshya" userId="S::ab94615n@pace.edu::9f596412-a63d-44de-bb19-fadb68491b05" providerId="AD" clId="Web-{C13C311C-2154-43E1-977C-E7A62058FB32}" dt="2022-03-28T19:02:56.035" v="4176"/>
          <ac:spMkLst>
            <pc:docMk/>
            <pc:sldMk cId="1890592788" sldId="344"/>
            <ac:spMk id="5" creationId="{55766832-0480-9F48-1EA9-E4976DF550A5}"/>
          </ac:spMkLst>
        </pc:spChg>
        <pc:spChg chg="add mod">
          <ac:chgData name="Biswal, Ms. Akankshya" userId="S::ab94615n@pace.edu::9f596412-a63d-44de-bb19-fadb68491b05" providerId="AD" clId="Web-{C13C311C-2154-43E1-977C-E7A62058FB32}" dt="2022-03-28T19:03:06.207" v="4180" actId="20577"/>
          <ac:spMkLst>
            <pc:docMk/>
            <pc:sldMk cId="1890592788" sldId="344"/>
            <ac:spMk id="9" creationId="{6F7CD5D2-98F1-3410-AECF-23E64B95D561}"/>
          </ac:spMkLst>
        </pc:spChg>
        <pc:graphicFrameChg chg="mod modGraphic">
          <ac:chgData name="Biswal, Ms. Akankshya" userId="S::ab94615n@pace.edu::9f596412-a63d-44de-bb19-fadb68491b05" providerId="AD" clId="Web-{C13C311C-2154-43E1-977C-E7A62058FB32}" dt="2022-03-28T14:45:48.082" v="3867"/>
          <ac:graphicFrameMkLst>
            <pc:docMk/>
            <pc:sldMk cId="1890592788" sldId="344"/>
            <ac:graphicFrameMk id="11" creationId="{A315EE2A-376B-4E5F-9B6F-DC9A40F38173}"/>
          </ac:graphicFrameMkLst>
        </pc:graphicFrameChg>
      </pc:sldChg>
      <pc:sldChg chg="addSp delSp modSp new mod setBg">
        <pc:chgData name="Biswal, Ms. Akankshya" userId="S::ab94615n@pace.edu::9f596412-a63d-44de-bb19-fadb68491b05" providerId="AD" clId="Web-{C13C311C-2154-43E1-977C-E7A62058FB32}" dt="2022-03-28T18:55:32.649" v="4122" actId="20577"/>
        <pc:sldMkLst>
          <pc:docMk/>
          <pc:sldMk cId="203655110" sldId="345"/>
        </pc:sldMkLst>
        <pc:spChg chg="add mod">
          <ac:chgData name="Biswal, Ms. Akankshya" userId="S::ab94615n@pace.edu::9f596412-a63d-44de-bb19-fadb68491b05" providerId="AD" clId="Web-{C13C311C-2154-43E1-977C-E7A62058FB32}" dt="2022-03-28T18:55:32.649" v="4122" actId="20577"/>
          <ac:spMkLst>
            <pc:docMk/>
            <pc:sldMk cId="203655110" sldId="345"/>
            <ac:spMk id="4" creationId="{DDD0F7D9-CCAD-F73C-FC9D-796A158AD088}"/>
          </ac:spMkLst>
        </pc:spChg>
        <pc:spChg chg="add del">
          <ac:chgData name="Biswal, Ms. Akankshya" userId="S::ab94615n@pace.edu::9f596412-a63d-44de-bb19-fadb68491b05" providerId="AD" clId="Web-{C13C311C-2154-43E1-977C-E7A62058FB32}" dt="2022-03-28T18:27:47.640" v="3925"/>
          <ac:spMkLst>
            <pc:docMk/>
            <pc:sldMk cId="203655110" sldId="345"/>
            <ac:spMk id="8" creationId="{BCD2D517-BC35-4439-AC31-06DF764F25FC}"/>
          </ac:spMkLst>
        </pc:spChg>
        <pc:spChg chg="add del">
          <ac:chgData name="Biswal, Ms. Akankshya" userId="S::ab94615n@pace.edu::9f596412-a63d-44de-bb19-fadb68491b05" providerId="AD" clId="Web-{C13C311C-2154-43E1-977C-E7A62058FB32}" dt="2022-03-28T18:27:47.640" v="3925"/>
          <ac:spMkLst>
            <pc:docMk/>
            <pc:sldMk cId="203655110" sldId="345"/>
            <ac:spMk id="10" creationId="{2DD3F846-0483-40F5-A881-0C1AD2A0CAD7}"/>
          </ac:spMkLst>
        </pc:spChg>
        <pc:graphicFrameChg chg="add mod modGraphic">
          <ac:chgData name="Biswal, Ms. Akankshya" userId="S::ab94615n@pace.edu::9f596412-a63d-44de-bb19-fadb68491b05" providerId="AD" clId="Web-{C13C311C-2154-43E1-977C-E7A62058FB32}" dt="2022-03-28T18:28:02.031" v="3930"/>
          <ac:graphicFrameMkLst>
            <pc:docMk/>
            <pc:sldMk cId="203655110" sldId="345"/>
            <ac:graphicFrameMk id="3" creationId="{412D3560-674E-21F5-D660-A92B77DB55CF}"/>
          </ac:graphicFrameMkLst>
        </pc:graphicFrameChg>
      </pc:sldChg>
    </pc:docChg>
  </pc:docChgLst>
  <pc:docChgLst>
    <pc:chgData name="Dougal, Mr. Joseph K." userId="S::jd91219n@pace.edu::6d866557-8806-41a4-a165-24a894887439" providerId="AD" clId="Web-{7DA2D152-C30C-1B1C-9922-04CB673B28C3}"/>
    <pc:docChg chg="modSld">
      <pc:chgData name="Dougal, Mr. Joseph K." userId="S::jd91219n@pace.edu::6d866557-8806-41a4-a165-24a894887439" providerId="AD" clId="Web-{7DA2D152-C30C-1B1C-9922-04CB673B28C3}" dt="2022-03-29T00:58:24.897" v="6" actId="1076"/>
      <pc:docMkLst>
        <pc:docMk/>
      </pc:docMkLst>
      <pc:sldChg chg="modSp">
        <pc:chgData name="Dougal, Mr. Joseph K." userId="S::jd91219n@pace.edu::6d866557-8806-41a4-a165-24a894887439" providerId="AD" clId="Web-{7DA2D152-C30C-1B1C-9922-04CB673B28C3}" dt="2022-03-29T00:58:24.897" v="6" actId="1076"/>
        <pc:sldMkLst>
          <pc:docMk/>
          <pc:sldMk cId="3670873035" sldId="308"/>
        </pc:sldMkLst>
        <pc:graphicFrameChg chg="mod modGraphic">
          <ac:chgData name="Dougal, Mr. Joseph K." userId="S::jd91219n@pace.edu::6d866557-8806-41a4-a165-24a894887439" providerId="AD" clId="Web-{7DA2D152-C30C-1B1C-9922-04CB673B28C3}" dt="2022-03-29T00:57:43.630" v="5"/>
          <ac:graphicFrameMkLst>
            <pc:docMk/>
            <pc:sldMk cId="3670873035" sldId="308"/>
            <ac:graphicFrameMk id="11" creationId="{A315EE2A-376B-4E5F-9B6F-DC9A40F38173}"/>
          </ac:graphicFrameMkLst>
        </pc:graphicFrameChg>
        <pc:picChg chg="mod">
          <ac:chgData name="Dougal, Mr. Joseph K." userId="S::jd91219n@pace.edu::6d866557-8806-41a4-a165-24a894887439" providerId="AD" clId="Web-{7DA2D152-C30C-1B1C-9922-04CB673B28C3}" dt="2022-03-29T00:58:24.897" v="6" actId="1076"/>
          <ac:picMkLst>
            <pc:docMk/>
            <pc:sldMk cId="3670873035" sldId="308"/>
            <ac:picMk id="3" creationId="{A76DA81A-55A9-44DB-92DE-C01A803DE2FC}"/>
          </ac:picMkLst>
        </pc:picChg>
      </pc:sldChg>
    </pc:docChg>
  </pc:docChgLst>
  <pc:docChgLst>
    <pc:chgData name="Harry, Ms. Emi N." userId="S::eh26833n@pace.edu::4f8c6b37-275f-4b46-ba2d-a63eacb3b7f9" providerId="AD" clId="Web-{60CE3A3A-D41C-337A-0A2D-DBEFF30B55FC}"/>
    <pc:docChg chg="modSld">
      <pc:chgData name="Harry, Ms. Emi N." userId="S::eh26833n@pace.edu::4f8c6b37-275f-4b46-ba2d-a63eacb3b7f9" providerId="AD" clId="Web-{60CE3A3A-D41C-337A-0A2D-DBEFF30B55FC}" dt="2022-03-29T02:22:13.362" v="3" actId="1076"/>
      <pc:docMkLst>
        <pc:docMk/>
      </pc:docMkLst>
      <pc:sldChg chg="modSp">
        <pc:chgData name="Harry, Ms. Emi N." userId="S::eh26833n@pace.edu::4f8c6b37-275f-4b46-ba2d-a63eacb3b7f9" providerId="AD" clId="Web-{60CE3A3A-D41C-337A-0A2D-DBEFF30B55FC}" dt="2022-03-29T02:22:13.362" v="3" actId="1076"/>
        <pc:sldMkLst>
          <pc:docMk/>
          <pc:sldMk cId="4197000149" sldId="334"/>
        </pc:sldMkLst>
        <pc:picChg chg="mod">
          <ac:chgData name="Harry, Ms. Emi N." userId="S::eh26833n@pace.edu::4f8c6b37-275f-4b46-ba2d-a63eacb3b7f9" providerId="AD" clId="Web-{60CE3A3A-D41C-337A-0A2D-DBEFF30B55FC}" dt="2022-03-29T02:22:13.362" v="3" actId="1076"/>
          <ac:picMkLst>
            <pc:docMk/>
            <pc:sldMk cId="4197000149" sldId="334"/>
            <ac:picMk id="3" creationId="{FE439EE1-101A-4E6C-9591-F17F414F71BA}"/>
          </ac:picMkLst>
        </pc:picChg>
      </pc:sldChg>
    </pc:docChg>
  </pc:docChgLst>
  <pc:docChgLst>
    <pc:chgData name="Harry, Ms. Emi N." userId="S::eh26833n@pace.edu::4f8c6b37-275f-4b46-ba2d-a63eacb3b7f9" providerId="AD" clId="Web-{97E81117-0B45-BEF2-A400-6E7137745910}"/>
    <pc:docChg chg="modSld">
      <pc:chgData name="Harry, Ms. Emi N." userId="S::eh26833n@pace.edu::4f8c6b37-275f-4b46-ba2d-a63eacb3b7f9" providerId="AD" clId="Web-{97E81117-0B45-BEF2-A400-6E7137745910}" dt="2022-03-29T00:45:35.321" v="51" actId="1076"/>
      <pc:docMkLst>
        <pc:docMk/>
      </pc:docMkLst>
      <pc:sldChg chg="addSp delSp modSp mod setBg">
        <pc:chgData name="Harry, Ms. Emi N." userId="S::eh26833n@pace.edu::4f8c6b37-275f-4b46-ba2d-a63eacb3b7f9" providerId="AD" clId="Web-{97E81117-0B45-BEF2-A400-6E7137745910}" dt="2022-03-29T00:30:45.447" v="9" actId="1076"/>
        <pc:sldMkLst>
          <pc:docMk/>
          <pc:sldMk cId="4197000149" sldId="334"/>
        </pc:sldMkLst>
        <pc:spChg chg="mod">
          <ac:chgData name="Harry, Ms. Emi N." userId="S::eh26833n@pace.edu::4f8c6b37-275f-4b46-ba2d-a63eacb3b7f9" providerId="AD" clId="Web-{97E81117-0B45-BEF2-A400-6E7137745910}" dt="2022-03-29T00:29:19.335" v="2"/>
          <ac:spMkLst>
            <pc:docMk/>
            <pc:sldMk cId="4197000149" sldId="334"/>
            <ac:spMk id="2" creationId="{7436193A-A99A-4A2A-AA28-93994A013269}"/>
          </ac:spMkLst>
        </pc:spChg>
        <pc:spChg chg="mod">
          <ac:chgData name="Harry, Ms. Emi N." userId="S::eh26833n@pace.edu::4f8c6b37-275f-4b46-ba2d-a63eacb3b7f9" providerId="AD" clId="Web-{97E81117-0B45-BEF2-A400-6E7137745910}" dt="2022-03-29T00:29:19.335" v="2"/>
          <ac:spMkLst>
            <pc:docMk/>
            <pc:sldMk cId="4197000149" sldId="334"/>
            <ac:spMk id="4" creationId="{0564F26B-0258-E249-417D-EF122B3E6EE6}"/>
          </ac:spMkLst>
        </pc:spChg>
        <pc:spChg chg="add del">
          <ac:chgData name="Harry, Ms. Emi N." userId="S::eh26833n@pace.edu::4f8c6b37-275f-4b46-ba2d-a63eacb3b7f9" providerId="AD" clId="Web-{97E81117-0B45-BEF2-A400-6E7137745910}" dt="2022-03-29T00:29:19.335" v="2"/>
          <ac:spMkLst>
            <pc:docMk/>
            <pc:sldMk cId="4197000149" sldId="334"/>
            <ac:spMk id="9" creationId="{3864DA03-CB14-46C9-AE1C-5F597A70C55A}"/>
          </ac:spMkLst>
        </pc:spChg>
        <pc:spChg chg="add del">
          <ac:chgData name="Harry, Ms. Emi N." userId="S::eh26833n@pace.edu::4f8c6b37-275f-4b46-ba2d-a63eacb3b7f9" providerId="AD" clId="Web-{97E81117-0B45-BEF2-A400-6E7137745910}" dt="2022-03-29T00:29:19.335" v="2"/>
          <ac:spMkLst>
            <pc:docMk/>
            <pc:sldMk cId="4197000149" sldId="334"/>
            <ac:spMk id="11" creationId="{6BF32651-199F-426F-A04B-736F42D19D94}"/>
          </ac:spMkLst>
        </pc:spChg>
        <pc:spChg chg="add del">
          <ac:chgData name="Harry, Ms. Emi N." userId="S::eh26833n@pace.edu::4f8c6b37-275f-4b46-ba2d-a63eacb3b7f9" providerId="AD" clId="Web-{97E81117-0B45-BEF2-A400-6E7137745910}" dt="2022-03-29T00:29:19.335" v="2"/>
          <ac:spMkLst>
            <pc:docMk/>
            <pc:sldMk cId="4197000149" sldId="334"/>
            <ac:spMk id="15" creationId="{E7DC2CE1-D34F-4F85-BAE5-2F53DC3CD2A9}"/>
          </ac:spMkLst>
        </pc:spChg>
        <pc:spChg chg="add del">
          <ac:chgData name="Harry, Ms. Emi N." userId="S::eh26833n@pace.edu::4f8c6b37-275f-4b46-ba2d-a63eacb3b7f9" providerId="AD" clId="Web-{97E81117-0B45-BEF2-A400-6E7137745910}" dt="2022-03-29T00:29:19.335" v="2"/>
          <ac:spMkLst>
            <pc:docMk/>
            <pc:sldMk cId="4197000149" sldId="334"/>
            <ac:spMk id="17" creationId="{F2569884-A250-4E9E-88E7-C85486D443CC}"/>
          </ac:spMkLst>
        </pc:spChg>
        <pc:spChg chg="add del">
          <ac:chgData name="Harry, Ms. Emi N." userId="S::eh26833n@pace.edu::4f8c6b37-275f-4b46-ba2d-a63eacb3b7f9" providerId="AD" clId="Web-{97E81117-0B45-BEF2-A400-6E7137745910}" dt="2022-03-29T00:29:19.335" v="2"/>
          <ac:spMkLst>
            <pc:docMk/>
            <pc:sldMk cId="4197000149" sldId="334"/>
            <ac:spMk id="19" creationId="{0D50E585-5213-4D3B-9844-D6CF30DFFE04}"/>
          </ac:spMkLst>
        </pc:spChg>
        <pc:picChg chg="mod ord">
          <ac:chgData name="Harry, Ms. Emi N." userId="S::eh26833n@pace.edu::4f8c6b37-275f-4b46-ba2d-a63eacb3b7f9" providerId="AD" clId="Web-{97E81117-0B45-BEF2-A400-6E7137745910}" dt="2022-03-29T00:30:45.447" v="9" actId="1076"/>
          <ac:picMkLst>
            <pc:docMk/>
            <pc:sldMk cId="4197000149" sldId="334"/>
            <ac:picMk id="3" creationId="{FE439EE1-101A-4E6C-9591-F17F414F71BA}"/>
          </ac:picMkLst>
        </pc:picChg>
        <pc:cxnChg chg="add del">
          <ac:chgData name="Harry, Ms. Emi N." userId="S::eh26833n@pace.edu::4f8c6b37-275f-4b46-ba2d-a63eacb3b7f9" providerId="AD" clId="Web-{97E81117-0B45-BEF2-A400-6E7137745910}" dt="2022-03-29T00:29:19.335" v="2"/>
          <ac:cxnSpMkLst>
            <pc:docMk/>
            <pc:sldMk cId="4197000149" sldId="334"/>
            <ac:cxnSpMk id="13" creationId="{160BB902-C972-43E8-A1C9-15E2867A06D0}"/>
          </ac:cxnSpMkLst>
        </pc:cxnChg>
      </pc:sldChg>
      <pc:sldChg chg="addSp delSp modSp">
        <pc:chgData name="Harry, Ms. Emi N." userId="S::eh26833n@pace.edu::4f8c6b37-275f-4b46-ba2d-a63eacb3b7f9" providerId="AD" clId="Web-{97E81117-0B45-BEF2-A400-6E7137745910}" dt="2022-03-29T00:45:35.321" v="51" actId="1076"/>
        <pc:sldMkLst>
          <pc:docMk/>
          <pc:sldMk cId="2963131762" sldId="338"/>
        </pc:sldMkLst>
        <pc:spChg chg="mod">
          <ac:chgData name="Harry, Ms. Emi N." userId="S::eh26833n@pace.edu::4f8c6b37-275f-4b46-ba2d-a63eacb3b7f9" providerId="AD" clId="Web-{97E81117-0B45-BEF2-A400-6E7137745910}" dt="2022-03-29T00:44:20.178" v="46" actId="1076"/>
          <ac:spMkLst>
            <pc:docMk/>
            <pc:sldMk cId="2963131762" sldId="338"/>
            <ac:spMk id="4" creationId="{5EA57FD7-C883-9F88-60C3-FB692274B509}"/>
          </ac:spMkLst>
        </pc:spChg>
        <pc:spChg chg="del">
          <ac:chgData name="Harry, Ms. Emi N." userId="S::eh26833n@pace.edu::4f8c6b37-275f-4b46-ba2d-a63eacb3b7f9" providerId="AD" clId="Web-{97E81117-0B45-BEF2-A400-6E7137745910}" dt="2022-03-29T00:42:12.455" v="28"/>
          <ac:spMkLst>
            <pc:docMk/>
            <pc:sldMk cId="2963131762" sldId="338"/>
            <ac:spMk id="5" creationId="{DEEE6982-D468-4A69-A9A9-8B38418287DB}"/>
          </ac:spMkLst>
        </pc:spChg>
        <pc:spChg chg="mod">
          <ac:chgData name="Harry, Ms. Emi N." userId="S::eh26833n@pace.edu::4f8c6b37-275f-4b46-ba2d-a63eacb3b7f9" providerId="AD" clId="Web-{97E81117-0B45-BEF2-A400-6E7137745910}" dt="2022-03-29T00:44:26.178" v="47" actId="1076"/>
          <ac:spMkLst>
            <pc:docMk/>
            <pc:sldMk cId="2963131762" sldId="338"/>
            <ac:spMk id="7" creationId="{D19C4089-459F-9357-485E-7327760497EF}"/>
          </ac:spMkLst>
        </pc:spChg>
        <pc:spChg chg="mod">
          <ac:chgData name="Harry, Ms. Emi N." userId="S::eh26833n@pace.edu::4f8c6b37-275f-4b46-ba2d-a63eacb3b7f9" providerId="AD" clId="Web-{97E81117-0B45-BEF2-A400-6E7137745910}" dt="2022-03-29T00:40:47.280" v="23" actId="1076"/>
          <ac:spMkLst>
            <pc:docMk/>
            <pc:sldMk cId="2963131762" sldId="338"/>
            <ac:spMk id="9" creationId="{652B421E-C4EA-7E50-2A1E-195B8F51B4E3}"/>
          </ac:spMkLst>
        </pc:spChg>
        <pc:spChg chg="mod">
          <ac:chgData name="Harry, Ms. Emi N." userId="S::eh26833n@pace.edu::4f8c6b37-275f-4b46-ba2d-a63eacb3b7f9" providerId="AD" clId="Web-{97E81117-0B45-BEF2-A400-6E7137745910}" dt="2022-03-29T00:44:46.835" v="49" actId="1076"/>
          <ac:spMkLst>
            <pc:docMk/>
            <pc:sldMk cId="2963131762" sldId="338"/>
            <ac:spMk id="10" creationId="{F66876C3-70A8-C2B7-F59E-B969008DFC95}"/>
          </ac:spMkLst>
        </pc:spChg>
        <pc:spChg chg="mod">
          <ac:chgData name="Harry, Ms. Emi N." userId="S::eh26833n@pace.edu::4f8c6b37-275f-4b46-ba2d-a63eacb3b7f9" providerId="AD" clId="Web-{97E81117-0B45-BEF2-A400-6E7137745910}" dt="2022-03-29T00:39:46.184" v="17" actId="1076"/>
          <ac:spMkLst>
            <pc:docMk/>
            <pc:sldMk cId="2963131762" sldId="338"/>
            <ac:spMk id="11" creationId="{31410C33-7BA8-3FCB-99BA-875010ED113E}"/>
          </ac:spMkLst>
        </pc:spChg>
        <pc:spChg chg="mod">
          <ac:chgData name="Harry, Ms. Emi N." userId="S::eh26833n@pace.edu::4f8c6b37-275f-4b46-ba2d-a63eacb3b7f9" providerId="AD" clId="Web-{97E81117-0B45-BEF2-A400-6E7137745910}" dt="2022-03-29T00:44:13.505" v="45" actId="1076"/>
          <ac:spMkLst>
            <pc:docMk/>
            <pc:sldMk cId="2963131762" sldId="338"/>
            <ac:spMk id="13" creationId="{26735657-06E4-D9C0-2883-B4408567E31E}"/>
          </ac:spMkLst>
        </pc:spChg>
        <pc:spChg chg="mod">
          <ac:chgData name="Harry, Ms. Emi N." userId="S::eh26833n@pace.edu::4f8c6b37-275f-4b46-ba2d-a63eacb3b7f9" providerId="AD" clId="Web-{97E81117-0B45-BEF2-A400-6E7137745910}" dt="2022-03-29T00:45:35.321" v="51" actId="1076"/>
          <ac:spMkLst>
            <pc:docMk/>
            <pc:sldMk cId="2963131762" sldId="338"/>
            <ac:spMk id="14" creationId="{3516DADC-F421-6F1B-83CA-383C70F6040A}"/>
          </ac:spMkLst>
        </pc:spChg>
        <pc:spChg chg="mod">
          <ac:chgData name="Harry, Ms. Emi N." userId="S::eh26833n@pace.edu::4f8c6b37-275f-4b46-ba2d-a63eacb3b7f9" providerId="AD" clId="Web-{97E81117-0B45-BEF2-A400-6E7137745910}" dt="2022-03-29T00:44:52.319" v="50" actId="1076"/>
          <ac:spMkLst>
            <pc:docMk/>
            <pc:sldMk cId="2963131762" sldId="338"/>
            <ac:spMk id="15" creationId="{D23E6360-601F-2096-F373-19BCA90171EE}"/>
          </ac:spMkLst>
        </pc:spChg>
        <pc:spChg chg="ord">
          <ac:chgData name="Harry, Ms. Emi N." userId="S::eh26833n@pace.edu::4f8c6b37-275f-4b46-ba2d-a63eacb3b7f9" providerId="AD" clId="Web-{97E81117-0B45-BEF2-A400-6E7137745910}" dt="2022-03-29T00:43:53.161" v="43"/>
          <ac:spMkLst>
            <pc:docMk/>
            <pc:sldMk cId="2963131762" sldId="338"/>
            <ac:spMk id="59" creationId="{BCD2D517-BC35-4439-AC31-06DF764F25FC}"/>
          </ac:spMkLst>
        </pc:spChg>
        <pc:spChg chg="ord">
          <ac:chgData name="Harry, Ms. Emi N." userId="S::eh26833n@pace.edu::4f8c6b37-275f-4b46-ba2d-a63eacb3b7f9" providerId="AD" clId="Web-{97E81117-0B45-BEF2-A400-6E7137745910}" dt="2022-03-29T00:44:01.161" v="44"/>
          <ac:spMkLst>
            <pc:docMk/>
            <pc:sldMk cId="2963131762" sldId="338"/>
            <ac:spMk id="61" creationId="{2DD3F846-0483-40F5-A881-0C1AD2A0CAD7}"/>
          </ac:spMkLst>
        </pc:spChg>
        <pc:picChg chg="del mod">
          <ac:chgData name="Harry, Ms. Emi N." userId="S::eh26833n@pace.edu::4f8c6b37-275f-4b46-ba2d-a63eacb3b7f9" providerId="AD" clId="Web-{97E81117-0B45-BEF2-A400-6E7137745910}" dt="2022-03-29T00:42:20.299" v="30"/>
          <ac:picMkLst>
            <pc:docMk/>
            <pc:sldMk cId="2963131762" sldId="338"/>
            <ac:picMk id="6" creationId="{FD42A45C-8B92-42B3-BF08-CDF93F7E9436}"/>
          </ac:picMkLst>
        </pc:picChg>
        <pc:picChg chg="add mod ord">
          <ac:chgData name="Harry, Ms. Emi N." userId="S::eh26833n@pace.edu::4f8c6b37-275f-4b46-ba2d-a63eacb3b7f9" providerId="AD" clId="Web-{97E81117-0B45-BEF2-A400-6E7137745910}" dt="2022-03-29T00:43:43.551" v="42"/>
          <ac:picMkLst>
            <pc:docMk/>
            <pc:sldMk cId="2963131762" sldId="338"/>
            <ac:picMk id="8" creationId="{9CDEFA23-27BD-A690-0A70-345861D66E78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688535-672A-4543-B7FB-844BEB95BD4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1596C57-B047-4A43-BCB8-2393BF26B2E4}">
      <dgm:prSet/>
      <dgm:spPr/>
      <dgm:t>
        <a:bodyPr/>
        <a:lstStyle/>
        <a:p>
          <a:r>
            <a:rPr lang="en-US"/>
            <a:t>A website that can generate and grade assignments.</a:t>
          </a:r>
        </a:p>
      </dgm:t>
    </dgm:pt>
    <dgm:pt modelId="{146F44E3-A50C-41E4-995C-E42DB65405B3}" type="parTrans" cxnId="{86F6AE2B-B86D-4552-BE49-359538E2439C}">
      <dgm:prSet/>
      <dgm:spPr/>
      <dgm:t>
        <a:bodyPr/>
        <a:lstStyle/>
        <a:p>
          <a:endParaRPr lang="en-US"/>
        </a:p>
      </dgm:t>
    </dgm:pt>
    <dgm:pt modelId="{6410A2C8-38BA-4B6A-B38B-DF0C88050065}" type="sibTrans" cxnId="{86F6AE2B-B86D-4552-BE49-359538E2439C}">
      <dgm:prSet/>
      <dgm:spPr/>
      <dgm:t>
        <a:bodyPr/>
        <a:lstStyle/>
        <a:p>
          <a:endParaRPr lang="en-US"/>
        </a:p>
      </dgm:t>
    </dgm:pt>
    <dgm:pt modelId="{F995130F-EC7C-472D-9ACA-B4987D4E1E35}">
      <dgm:prSet/>
      <dgm:spPr/>
      <dgm:t>
        <a:bodyPr/>
        <a:lstStyle/>
        <a:p>
          <a:r>
            <a:rPr lang="en-US"/>
            <a:t>Uses NLP to generate and score text-based questions and answers.</a:t>
          </a:r>
        </a:p>
      </dgm:t>
    </dgm:pt>
    <dgm:pt modelId="{F813FC75-D9B8-4568-BDEC-582E0962CD2E}" type="parTrans" cxnId="{59D6326F-97B2-41E8-911E-94ECDF2A15C9}">
      <dgm:prSet/>
      <dgm:spPr/>
      <dgm:t>
        <a:bodyPr/>
        <a:lstStyle/>
        <a:p>
          <a:endParaRPr lang="en-US"/>
        </a:p>
      </dgm:t>
    </dgm:pt>
    <dgm:pt modelId="{8D40C285-5011-4643-A8BC-66BB49D7ED55}" type="sibTrans" cxnId="{59D6326F-97B2-41E8-911E-94ECDF2A15C9}">
      <dgm:prSet/>
      <dgm:spPr/>
      <dgm:t>
        <a:bodyPr/>
        <a:lstStyle/>
        <a:p>
          <a:endParaRPr lang="en-US"/>
        </a:p>
      </dgm:t>
    </dgm:pt>
    <dgm:pt modelId="{4F0E08A5-59DA-428D-8FF5-B25251AD4F5B}">
      <dgm:prSet/>
      <dgm:spPr/>
      <dgm:t>
        <a:bodyPr/>
        <a:lstStyle/>
        <a:p>
          <a:r>
            <a:rPr lang="en-US"/>
            <a:t>Check correlation for text responses between a student answer and a teacher answer to grade that answer.</a:t>
          </a:r>
        </a:p>
      </dgm:t>
    </dgm:pt>
    <dgm:pt modelId="{AE3451C1-7B5E-469C-96EE-ECC7E08D0AD1}" type="parTrans" cxnId="{5321A3AA-8F05-4776-BA53-818D4E009F67}">
      <dgm:prSet/>
      <dgm:spPr/>
      <dgm:t>
        <a:bodyPr/>
        <a:lstStyle/>
        <a:p>
          <a:endParaRPr lang="en-US"/>
        </a:p>
      </dgm:t>
    </dgm:pt>
    <dgm:pt modelId="{741E5089-9A9D-4B9C-9190-D9583489C8F8}" type="sibTrans" cxnId="{5321A3AA-8F05-4776-BA53-818D4E009F67}">
      <dgm:prSet/>
      <dgm:spPr/>
      <dgm:t>
        <a:bodyPr/>
        <a:lstStyle/>
        <a:p>
          <a:endParaRPr lang="en-US"/>
        </a:p>
      </dgm:t>
    </dgm:pt>
    <dgm:pt modelId="{EC0ADF67-7C6E-4DBD-A174-AE49C563CF5E}">
      <dgm:prSet/>
      <dgm:spPr/>
      <dgm:t>
        <a:bodyPr/>
        <a:lstStyle/>
        <a:p>
          <a:r>
            <a:rPr lang="en-US"/>
            <a:t>Allows for different types of accounts like Student,Educator,Others.</a:t>
          </a:r>
        </a:p>
      </dgm:t>
    </dgm:pt>
    <dgm:pt modelId="{46E7EB59-8584-480D-91A3-D544CD2B652F}" type="parTrans" cxnId="{99117552-B24C-4E9C-9279-BC183F032777}">
      <dgm:prSet/>
      <dgm:spPr/>
      <dgm:t>
        <a:bodyPr/>
        <a:lstStyle/>
        <a:p>
          <a:endParaRPr lang="en-US"/>
        </a:p>
      </dgm:t>
    </dgm:pt>
    <dgm:pt modelId="{00BF80DA-2361-44EE-A479-77891627C976}" type="sibTrans" cxnId="{99117552-B24C-4E9C-9279-BC183F032777}">
      <dgm:prSet/>
      <dgm:spPr/>
      <dgm:t>
        <a:bodyPr/>
        <a:lstStyle/>
        <a:p>
          <a:endParaRPr lang="en-US"/>
        </a:p>
      </dgm:t>
    </dgm:pt>
    <dgm:pt modelId="{1C44A011-C3BC-4DB5-9B91-D81EB65B1B82}">
      <dgm:prSet/>
      <dgm:spPr/>
      <dgm:t>
        <a:bodyPr/>
        <a:lstStyle/>
        <a:p>
          <a:r>
            <a:rPr lang="en-US"/>
            <a:t>Product can be expanded for more user personas, depending on the scope of the project.</a:t>
          </a:r>
        </a:p>
      </dgm:t>
    </dgm:pt>
    <dgm:pt modelId="{3C6BF64C-1F58-4B7D-B8EE-CA6D9CC057DA}" type="parTrans" cxnId="{A93879DB-2398-47C9-9C8E-C70D20BC324A}">
      <dgm:prSet/>
      <dgm:spPr/>
      <dgm:t>
        <a:bodyPr/>
        <a:lstStyle/>
        <a:p>
          <a:endParaRPr lang="en-US"/>
        </a:p>
      </dgm:t>
    </dgm:pt>
    <dgm:pt modelId="{7A2FF8C6-8DBC-4396-9091-3101577E2867}" type="sibTrans" cxnId="{A93879DB-2398-47C9-9C8E-C70D20BC324A}">
      <dgm:prSet/>
      <dgm:spPr/>
      <dgm:t>
        <a:bodyPr/>
        <a:lstStyle/>
        <a:p>
          <a:endParaRPr lang="en-US"/>
        </a:p>
      </dgm:t>
    </dgm:pt>
    <dgm:pt modelId="{57D12B80-7D3A-4343-9923-E0173D0BCB27}">
      <dgm:prSet/>
      <dgm:spPr/>
      <dgm:t>
        <a:bodyPr/>
        <a:lstStyle/>
        <a:p>
          <a:r>
            <a:rPr lang="en-US"/>
            <a:t>Product may also include a paywall for some features.</a:t>
          </a:r>
        </a:p>
      </dgm:t>
    </dgm:pt>
    <dgm:pt modelId="{392B448B-B4C0-4265-B2A0-CB08273EE1E7}" type="parTrans" cxnId="{FFD72084-B80D-4343-B3D5-D90D943D51A3}">
      <dgm:prSet/>
      <dgm:spPr/>
      <dgm:t>
        <a:bodyPr/>
        <a:lstStyle/>
        <a:p>
          <a:endParaRPr lang="en-US"/>
        </a:p>
      </dgm:t>
    </dgm:pt>
    <dgm:pt modelId="{1B632BC9-B78A-431D-9DC5-939491969F10}" type="sibTrans" cxnId="{FFD72084-B80D-4343-B3D5-D90D943D51A3}">
      <dgm:prSet/>
      <dgm:spPr/>
      <dgm:t>
        <a:bodyPr/>
        <a:lstStyle/>
        <a:p>
          <a:endParaRPr lang="en-US"/>
        </a:p>
      </dgm:t>
    </dgm:pt>
    <dgm:pt modelId="{D47A417F-82CD-4C1D-9B7B-F38BF5BEE07B}" type="pres">
      <dgm:prSet presAssocID="{53688535-672A-4543-B7FB-844BEB95BD47}" presName="linear" presStyleCnt="0">
        <dgm:presLayoutVars>
          <dgm:animLvl val="lvl"/>
          <dgm:resizeHandles val="exact"/>
        </dgm:presLayoutVars>
      </dgm:prSet>
      <dgm:spPr/>
    </dgm:pt>
    <dgm:pt modelId="{E3F797B6-56A8-46D3-9408-6FA7A4114A23}" type="pres">
      <dgm:prSet presAssocID="{D1596C57-B047-4A43-BCB8-2393BF26B2E4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EBA4A459-DADB-4024-A541-E2A11BB10B05}" type="pres">
      <dgm:prSet presAssocID="{6410A2C8-38BA-4B6A-B38B-DF0C88050065}" presName="spacer" presStyleCnt="0"/>
      <dgm:spPr/>
    </dgm:pt>
    <dgm:pt modelId="{0FCC5019-E327-41C3-80D1-4D9E34813178}" type="pres">
      <dgm:prSet presAssocID="{F995130F-EC7C-472D-9ACA-B4987D4E1E35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39D95D2A-DB9B-477A-AD64-5E0FFD1C749F}" type="pres">
      <dgm:prSet presAssocID="{8D40C285-5011-4643-A8BC-66BB49D7ED55}" presName="spacer" presStyleCnt="0"/>
      <dgm:spPr/>
    </dgm:pt>
    <dgm:pt modelId="{45F56E73-071D-4B54-9659-173104610F0B}" type="pres">
      <dgm:prSet presAssocID="{4F0E08A5-59DA-428D-8FF5-B25251AD4F5B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E19009AE-50AF-4D60-8EF5-F25288920614}" type="pres">
      <dgm:prSet presAssocID="{741E5089-9A9D-4B9C-9190-D9583489C8F8}" presName="spacer" presStyleCnt="0"/>
      <dgm:spPr/>
    </dgm:pt>
    <dgm:pt modelId="{2FC4AF27-A7D5-4886-BEAF-AC2154AB92CD}" type="pres">
      <dgm:prSet presAssocID="{EC0ADF67-7C6E-4DBD-A174-AE49C563CF5E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3D0A18D6-67FA-46D1-98AF-B3F70F30BC3A}" type="pres">
      <dgm:prSet presAssocID="{00BF80DA-2361-44EE-A479-77891627C976}" presName="spacer" presStyleCnt="0"/>
      <dgm:spPr/>
    </dgm:pt>
    <dgm:pt modelId="{50193582-F8E7-499C-AB01-999F279258C0}" type="pres">
      <dgm:prSet presAssocID="{1C44A011-C3BC-4DB5-9B91-D81EB65B1B82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69E2B0F3-6728-4AA3-8946-6418DE02FCF0}" type="pres">
      <dgm:prSet presAssocID="{7A2FF8C6-8DBC-4396-9091-3101577E2867}" presName="spacer" presStyleCnt="0"/>
      <dgm:spPr/>
    </dgm:pt>
    <dgm:pt modelId="{38983B28-A626-4087-A363-ADE8795AD364}" type="pres">
      <dgm:prSet presAssocID="{57D12B80-7D3A-4343-9923-E0173D0BCB27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BAF0D706-D66B-42F2-B8D0-06974BF31D71}" type="presOf" srcId="{57D12B80-7D3A-4343-9923-E0173D0BCB27}" destId="{38983B28-A626-4087-A363-ADE8795AD364}" srcOrd="0" destOrd="0" presId="urn:microsoft.com/office/officeart/2005/8/layout/vList2"/>
    <dgm:cxn modelId="{F0C5C224-53B2-4BCC-9821-B6D2D264DAA6}" type="presOf" srcId="{53688535-672A-4543-B7FB-844BEB95BD47}" destId="{D47A417F-82CD-4C1D-9B7B-F38BF5BEE07B}" srcOrd="0" destOrd="0" presId="urn:microsoft.com/office/officeart/2005/8/layout/vList2"/>
    <dgm:cxn modelId="{86F6AE2B-B86D-4552-BE49-359538E2439C}" srcId="{53688535-672A-4543-B7FB-844BEB95BD47}" destId="{D1596C57-B047-4A43-BCB8-2393BF26B2E4}" srcOrd="0" destOrd="0" parTransId="{146F44E3-A50C-41E4-995C-E42DB65405B3}" sibTransId="{6410A2C8-38BA-4B6A-B38B-DF0C88050065}"/>
    <dgm:cxn modelId="{B8149A2C-4363-404B-8449-2B5C80AAA208}" type="presOf" srcId="{F995130F-EC7C-472D-9ACA-B4987D4E1E35}" destId="{0FCC5019-E327-41C3-80D1-4D9E34813178}" srcOrd="0" destOrd="0" presId="urn:microsoft.com/office/officeart/2005/8/layout/vList2"/>
    <dgm:cxn modelId="{5BF02748-1976-4B08-8764-74947044BDD4}" type="presOf" srcId="{D1596C57-B047-4A43-BCB8-2393BF26B2E4}" destId="{E3F797B6-56A8-46D3-9408-6FA7A4114A23}" srcOrd="0" destOrd="0" presId="urn:microsoft.com/office/officeart/2005/8/layout/vList2"/>
    <dgm:cxn modelId="{59D6326F-97B2-41E8-911E-94ECDF2A15C9}" srcId="{53688535-672A-4543-B7FB-844BEB95BD47}" destId="{F995130F-EC7C-472D-9ACA-B4987D4E1E35}" srcOrd="1" destOrd="0" parTransId="{F813FC75-D9B8-4568-BDEC-582E0962CD2E}" sibTransId="{8D40C285-5011-4643-A8BC-66BB49D7ED55}"/>
    <dgm:cxn modelId="{300D2370-B8A0-4FAD-ACBB-BA6FF63F0113}" type="presOf" srcId="{1C44A011-C3BC-4DB5-9B91-D81EB65B1B82}" destId="{50193582-F8E7-499C-AB01-999F279258C0}" srcOrd="0" destOrd="0" presId="urn:microsoft.com/office/officeart/2005/8/layout/vList2"/>
    <dgm:cxn modelId="{E5103F51-3DAD-4874-B281-1735C822087C}" type="presOf" srcId="{EC0ADF67-7C6E-4DBD-A174-AE49C563CF5E}" destId="{2FC4AF27-A7D5-4886-BEAF-AC2154AB92CD}" srcOrd="0" destOrd="0" presId="urn:microsoft.com/office/officeart/2005/8/layout/vList2"/>
    <dgm:cxn modelId="{99117552-B24C-4E9C-9279-BC183F032777}" srcId="{53688535-672A-4543-B7FB-844BEB95BD47}" destId="{EC0ADF67-7C6E-4DBD-A174-AE49C563CF5E}" srcOrd="3" destOrd="0" parTransId="{46E7EB59-8584-480D-91A3-D544CD2B652F}" sibTransId="{00BF80DA-2361-44EE-A479-77891627C976}"/>
    <dgm:cxn modelId="{FFD72084-B80D-4343-B3D5-D90D943D51A3}" srcId="{53688535-672A-4543-B7FB-844BEB95BD47}" destId="{57D12B80-7D3A-4343-9923-E0173D0BCB27}" srcOrd="5" destOrd="0" parTransId="{392B448B-B4C0-4265-B2A0-CB08273EE1E7}" sibTransId="{1B632BC9-B78A-431D-9DC5-939491969F10}"/>
    <dgm:cxn modelId="{5321A3AA-8F05-4776-BA53-818D4E009F67}" srcId="{53688535-672A-4543-B7FB-844BEB95BD47}" destId="{4F0E08A5-59DA-428D-8FF5-B25251AD4F5B}" srcOrd="2" destOrd="0" parTransId="{AE3451C1-7B5E-469C-96EE-ECC7E08D0AD1}" sibTransId="{741E5089-9A9D-4B9C-9190-D9583489C8F8}"/>
    <dgm:cxn modelId="{4A95EFBA-F2AD-4FDE-9678-F2BF27B2119B}" type="presOf" srcId="{4F0E08A5-59DA-428D-8FF5-B25251AD4F5B}" destId="{45F56E73-071D-4B54-9659-173104610F0B}" srcOrd="0" destOrd="0" presId="urn:microsoft.com/office/officeart/2005/8/layout/vList2"/>
    <dgm:cxn modelId="{A93879DB-2398-47C9-9C8E-C70D20BC324A}" srcId="{53688535-672A-4543-B7FB-844BEB95BD47}" destId="{1C44A011-C3BC-4DB5-9B91-D81EB65B1B82}" srcOrd="4" destOrd="0" parTransId="{3C6BF64C-1F58-4B7D-B8EE-CA6D9CC057DA}" sibTransId="{7A2FF8C6-8DBC-4396-9091-3101577E2867}"/>
    <dgm:cxn modelId="{F4233CAF-8EDB-4679-8ABD-7E9BE90F9F34}" type="presParOf" srcId="{D47A417F-82CD-4C1D-9B7B-F38BF5BEE07B}" destId="{E3F797B6-56A8-46D3-9408-6FA7A4114A23}" srcOrd="0" destOrd="0" presId="urn:microsoft.com/office/officeart/2005/8/layout/vList2"/>
    <dgm:cxn modelId="{D1974FB9-2C2C-4B28-A74B-113C572442C7}" type="presParOf" srcId="{D47A417F-82CD-4C1D-9B7B-F38BF5BEE07B}" destId="{EBA4A459-DADB-4024-A541-E2A11BB10B05}" srcOrd="1" destOrd="0" presId="urn:microsoft.com/office/officeart/2005/8/layout/vList2"/>
    <dgm:cxn modelId="{005EE9C5-259A-48D4-BA98-149868832B23}" type="presParOf" srcId="{D47A417F-82CD-4C1D-9B7B-F38BF5BEE07B}" destId="{0FCC5019-E327-41C3-80D1-4D9E34813178}" srcOrd="2" destOrd="0" presId="urn:microsoft.com/office/officeart/2005/8/layout/vList2"/>
    <dgm:cxn modelId="{A88CF1AA-1E98-40B6-87D5-97D5F468A1E4}" type="presParOf" srcId="{D47A417F-82CD-4C1D-9B7B-F38BF5BEE07B}" destId="{39D95D2A-DB9B-477A-AD64-5E0FFD1C749F}" srcOrd="3" destOrd="0" presId="urn:microsoft.com/office/officeart/2005/8/layout/vList2"/>
    <dgm:cxn modelId="{D5551434-9FE8-4063-80ED-E188EBDAA2AD}" type="presParOf" srcId="{D47A417F-82CD-4C1D-9B7B-F38BF5BEE07B}" destId="{45F56E73-071D-4B54-9659-173104610F0B}" srcOrd="4" destOrd="0" presId="urn:microsoft.com/office/officeart/2005/8/layout/vList2"/>
    <dgm:cxn modelId="{B1835F8D-B890-4B88-BC7F-FE27C0556C66}" type="presParOf" srcId="{D47A417F-82CD-4C1D-9B7B-F38BF5BEE07B}" destId="{E19009AE-50AF-4D60-8EF5-F25288920614}" srcOrd="5" destOrd="0" presId="urn:microsoft.com/office/officeart/2005/8/layout/vList2"/>
    <dgm:cxn modelId="{006A235B-583B-49A3-A58C-27B5359CAB43}" type="presParOf" srcId="{D47A417F-82CD-4C1D-9B7B-F38BF5BEE07B}" destId="{2FC4AF27-A7D5-4886-BEAF-AC2154AB92CD}" srcOrd="6" destOrd="0" presId="urn:microsoft.com/office/officeart/2005/8/layout/vList2"/>
    <dgm:cxn modelId="{5B006038-B4E6-4C29-8236-93AC689AA66D}" type="presParOf" srcId="{D47A417F-82CD-4C1D-9B7B-F38BF5BEE07B}" destId="{3D0A18D6-67FA-46D1-98AF-B3F70F30BC3A}" srcOrd="7" destOrd="0" presId="urn:microsoft.com/office/officeart/2005/8/layout/vList2"/>
    <dgm:cxn modelId="{6BC35E41-0776-41F5-81F7-7C5B6FE6890A}" type="presParOf" srcId="{D47A417F-82CD-4C1D-9B7B-F38BF5BEE07B}" destId="{50193582-F8E7-499C-AB01-999F279258C0}" srcOrd="8" destOrd="0" presId="urn:microsoft.com/office/officeart/2005/8/layout/vList2"/>
    <dgm:cxn modelId="{5590E06F-8B02-48B1-9D1D-E00AA5D29315}" type="presParOf" srcId="{D47A417F-82CD-4C1D-9B7B-F38BF5BEE07B}" destId="{69E2B0F3-6728-4AA3-8946-6418DE02FCF0}" srcOrd="9" destOrd="0" presId="urn:microsoft.com/office/officeart/2005/8/layout/vList2"/>
    <dgm:cxn modelId="{FDD21A2E-CBFB-4BDF-B870-5A928F32E9F2}" type="presParOf" srcId="{D47A417F-82CD-4C1D-9B7B-F38BF5BEE07B}" destId="{38983B28-A626-4087-A363-ADE8795AD364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F797B6-56A8-46D3-9408-6FA7A4114A23}">
      <dsp:nvSpPr>
        <dsp:cNvPr id="0" name=""/>
        <dsp:cNvSpPr/>
      </dsp:nvSpPr>
      <dsp:spPr>
        <a:xfrm>
          <a:off x="0" y="76863"/>
          <a:ext cx="11321141" cy="9136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 website that can generate and grade assignments.</a:t>
          </a:r>
        </a:p>
      </dsp:txBody>
      <dsp:txXfrm>
        <a:off x="44602" y="121465"/>
        <a:ext cx="11231937" cy="824474"/>
      </dsp:txXfrm>
    </dsp:sp>
    <dsp:sp modelId="{0FCC5019-E327-41C3-80D1-4D9E34813178}">
      <dsp:nvSpPr>
        <dsp:cNvPr id="0" name=""/>
        <dsp:cNvSpPr/>
      </dsp:nvSpPr>
      <dsp:spPr>
        <a:xfrm>
          <a:off x="0" y="1056781"/>
          <a:ext cx="11321141" cy="9136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Uses NLP to generate and score text-based questions and answers.</a:t>
          </a:r>
        </a:p>
      </dsp:txBody>
      <dsp:txXfrm>
        <a:off x="44602" y="1101383"/>
        <a:ext cx="11231937" cy="824474"/>
      </dsp:txXfrm>
    </dsp:sp>
    <dsp:sp modelId="{45F56E73-071D-4B54-9659-173104610F0B}">
      <dsp:nvSpPr>
        <dsp:cNvPr id="0" name=""/>
        <dsp:cNvSpPr/>
      </dsp:nvSpPr>
      <dsp:spPr>
        <a:xfrm>
          <a:off x="0" y="2036700"/>
          <a:ext cx="11321141" cy="9136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Check correlation for text responses between a student answer and a teacher answer to grade that answer.</a:t>
          </a:r>
        </a:p>
      </dsp:txBody>
      <dsp:txXfrm>
        <a:off x="44602" y="2081302"/>
        <a:ext cx="11231937" cy="824474"/>
      </dsp:txXfrm>
    </dsp:sp>
    <dsp:sp modelId="{2FC4AF27-A7D5-4886-BEAF-AC2154AB92CD}">
      <dsp:nvSpPr>
        <dsp:cNvPr id="0" name=""/>
        <dsp:cNvSpPr/>
      </dsp:nvSpPr>
      <dsp:spPr>
        <a:xfrm>
          <a:off x="0" y="3016619"/>
          <a:ext cx="11321141" cy="9136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Allows for different types of accounts like Student,Educator,Others.</a:t>
          </a:r>
        </a:p>
      </dsp:txBody>
      <dsp:txXfrm>
        <a:off x="44602" y="3061221"/>
        <a:ext cx="11231937" cy="824474"/>
      </dsp:txXfrm>
    </dsp:sp>
    <dsp:sp modelId="{50193582-F8E7-499C-AB01-999F279258C0}">
      <dsp:nvSpPr>
        <dsp:cNvPr id="0" name=""/>
        <dsp:cNvSpPr/>
      </dsp:nvSpPr>
      <dsp:spPr>
        <a:xfrm>
          <a:off x="0" y="3996537"/>
          <a:ext cx="11321141" cy="9136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Product can be expanded for more user personas, depending on the scope of the project.</a:t>
          </a:r>
        </a:p>
      </dsp:txBody>
      <dsp:txXfrm>
        <a:off x="44602" y="4041139"/>
        <a:ext cx="11231937" cy="824474"/>
      </dsp:txXfrm>
    </dsp:sp>
    <dsp:sp modelId="{38983B28-A626-4087-A363-ADE8795AD364}">
      <dsp:nvSpPr>
        <dsp:cNvPr id="0" name=""/>
        <dsp:cNvSpPr/>
      </dsp:nvSpPr>
      <dsp:spPr>
        <a:xfrm>
          <a:off x="0" y="4976456"/>
          <a:ext cx="11321141" cy="9136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Product may also include a paywall for some features.</a:t>
          </a:r>
        </a:p>
      </dsp:txBody>
      <dsp:txXfrm>
        <a:off x="44602" y="5021058"/>
        <a:ext cx="11231937" cy="8244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4DAAC2-3761-4482-854F-32754CFB3956}" type="datetimeFigureOut">
              <a:rPr lang="en-US"/>
              <a:t>3/28/2022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6E34F0-4A82-4434-B245-45649968E364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846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Project Description and Project Components</a:t>
            </a:r>
          </a:p>
          <a:p>
            <a:r>
              <a:rPr lang="en-US">
                <a:cs typeface="Calibri"/>
              </a:rPr>
              <a:t>Technologies used in the project</a:t>
            </a:r>
          </a:p>
          <a:p>
            <a:r>
              <a:rPr lang="en-US">
                <a:cs typeface="Calibri"/>
              </a:rPr>
              <a:t>Market Analysis</a:t>
            </a:r>
          </a:p>
          <a:p>
            <a:r>
              <a:rPr lang="en-US">
                <a:cs typeface="Calibri"/>
              </a:rPr>
              <a:t>User personas</a:t>
            </a:r>
          </a:p>
          <a:p>
            <a:r>
              <a:rPr lang="en-US">
                <a:cs typeface="Calibri"/>
              </a:rPr>
              <a:t>Milestone timeline</a:t>
            </a:r>
          </a:p>
          <a:p>
            <a:r>
              <a:rPr lang="en-US">
                <a:cs typeface="Calibri"/>
              </a:rPr>
              <a:t>Retrospective: things that worked 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E34F0-4A82-4434-B245-45649968E364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31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897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771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148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7D7DE-61AE-4BC6-A87E-9454F8FD646E}" type="datetimeFigureOut">
              <a:rPr lang="en-US" dirty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AA0FC-AF95-454C-A4E6-937690C7EE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38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959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77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287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58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3/28/2022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19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3/28/2022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463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3/28/2022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46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7328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ography.nickgregory.me/2019/10/16/Backlog_Abstract.html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ography.nickgregory.me/2019/10/16/Backlog_Abstract.html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leap.com/general-management-principles-project-management-context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icophilo.fr/dissertation/faire-une-conclusion/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Neon colored waves lined with dots">
            <a:extLst>
              <a:ext uri="{FF2B5EF4-FFF2-40B4-BE49-F238E27FC236}">
                <a16:creationId xmlns:a16="http://schemas.microsoft.com/office/drawing/2014/main" id="{15A1B1BD-F6EA-48F4-8B21-CA6A45D3A6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r="6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1238" y="726641"/>
            <a:ext cx="9678796" cy="3187427"/>
          </a:xfrm>
        </p:spPr>
        <p:txBody>
          <a:bodyPr>
            <a:normAutofit/>
          </a:bodyPr>
          <a:lstStyle/>
          <a:p>
            <a:pPr algn="r"/>
            <a:r>
              <a:rPr lang="en-US" sz="9600" b="1">
                <a:latin typeface="Franklin Gothic Medium"/>
                <a:ea typeface="+mj-lt"/>
                <a:cs typeface="+mj-lt"/>
              </a:rPr>
              <a:t>SMART GRADER</a:t>
            </a:r>
            <a:endParaRPr lang="en-US">
              <a:latin typeface="Franklin Gothic Medium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48939" y="4069781"/>
            <a:ext cx="8053039" cy="69183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2200" b="1">
                <a:ea typeface="+mj-lt"/>
                <a:cs typeface="+mj-lt"/>
              </a:rPr>
              <a:t>SPRING 2022 CAPSTONE PROJECT | DELIVERABLE-6</a:t>
            </a:r>
            <a:endParaRPr lang="en-US" sz="2200">
              <a:solidFill>
                <a:srgbClr val="FFFFFF"/>
              </a:solidFill>
              <a:cs typeface="Segoe U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2ADFCF-4820-4BC5-AF0C-EB0F766B07F6}"/>
              </a:ext>
            </a:extLst>
          </p:cNvPr>
          <p:cNvSpPr txBox="1"/>
          <p:nvPr/>
        </p:nvSpPr>
        <p:spPr>
          <a:xfrm>
            <a:off x="7617919" y="5581250"/>
            <a:ext cx="431282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cs typeface="Calibri"/>
              </a:rPr>
              <a:t>GUIDED BY-PROF.HENRY WONG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704F0F-F381-B7FC-ABA4-E6D9E6BF0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86297"/>
              </p:ext>
            </p:extLst>
          </p:nvPr>
        </p:nvGraphicFramePr>
        <p:xfrm>
          <a:off x="297542" y="239485"/>
          <a:ext cx="11647973" cy="6052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773">
                  <a:extLst>
                    <a:ext uri="{9D8B030D-6E8A-4147-A177-3AD203B41FA5}">
                      <a16:colId xmlns:a16="http://schemas.microsoft.com/office/drawing/2014/main" val="2419202615"/>
                    </a:ext>
                  </a:extLst>
                </a:gridCol>
                <a:gridCol w="1134112">
                  <a:extLst>
                    <a:ext uri="{9D8B030D-6E8A-4147-A177-3AD203B41FA5}">
                      <a16:colId xmlns:a16="http://schemas.microsoft.com/office/drawing/2014/main" val="361542501"/>
                    </a:ext>
                  </a:extLst>
                </a:gridCol>
                <a:gridCol w="5964645">
                  <a:extLst>
                    <a:ext uri="{9D8B030D-6E8A-4147-A177-3AD203B41FA5}">
                      <a16:colId xmlns:a16="http://schemas.microsoft.com/office/drawing/2014/main" val="1105077900"/>
                    </a:ext>
                  </a:extLst>
                </a:gridCol>
                <a:gridCol w="1743813">
                  <a:extLst>
                    <a:ext uri="{9D8B030D-6E8A-4147-A177-3AD203B41FA5}">
                      <a16:colId xmlns:a16="http://schemas.microsoft.com/office/drawing/2014/main" val="2158128973"/>
                    </a:ext>
                  </a:extLst>
                </a:gridCol>
                <a:gridCol w="1221630">
                  <a:extLst>
                    <a:ext uri="{9D8B030D-6E8A-4147-A177-3AD203B41FA5}">
                      <a16:colId xmlns:a16="http://schemas.microsoft.com/office/drawing/2014/main" val="2985053909"/>
                    </a:ext>
                  </a:extLst>
                </a:gridCol>
              </a:tblGrid>
              <a:tr h="1296917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900">
                          <a:effectLst/>
                        </a:rPr>
                        <a:t>​​</a:t>
                      </a:r>
                    </a:p>
                    <a:p>
                      <a:pPr algn="ctr" rtl="0" fontAlgn="base"/>
                      <a:r>
                        <a:rPr lang="en-US" sz="1900">
                          <a:effectLst/>
                        </a:rPr>
                        <a:t>Task/Story​​</a:t>
                      </a:r>
                      <a:endParaRPr lang="en-US" sz="1900" b="1">
                        <a:effectLst/>
                      </a:endParaRPr>
                    </a:p>
                  </a:txBody>
                  <a:tcPr marL="95287" marR="95287" marT="47644" marB="47644"/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900">
                          <a:effectLst/>
                        </a:rPr>
                        <a:t>Key​​</a:t>
                      </a:r>
                      <a:endParaRPr lang="en-US" sz="1900" b="1">
                        <a:effectLst/>
                      </a:endParaRPr>
                    </a:p>
                  </a:txBody>
                  <a:tcPr marL="95287" marR="95287" marT="47644" marB="47644" anchor="ctr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900">
                          <a:effectLst/>
                        </a:rPr>
                        <a:t>                                   Summary​​</a:t>
                      </a:r>
                      <a:endParaRPr lang="en-US" sz="1900" b="1">
                        <a:effectLst/>
                      </a:endParaRPr>
                    </a:p>
                  </a:txBody>
                  <a:tcPr marL="95287" marR="95287" marT="47644" marB="47644" anchor="ctr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900">
                          <a:effectLst/>
                        </a:rPr>
                        <a:t>Story Points​​</a:t>
                      </a:r>
                      <a:endParaRPr lang="en-US" sz="1900" b="1">
                        <a:effectLst/>
                      </a:endParaRPr>
                    </a:p>
                  </a:txBody>
                  <a:tcPr marL="95287" marR="95287" marT="47644" marB="47644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900">
                          <a:effectLst/>
                        </a:rPr>
                        <a:t>​​</a:t>
                      </a:r>
                    </a:p>
                    <a:p>
                      <a:pPr algn="ctr" rtl="0" fontAlgn="base"/>
                      <a:r>
                        <a:rPr lang="en-US" sz="1900">
                          <a:effectLst/>
                        </a:rPr>
                        <a:t>Priority​​</a:t>
                      </a:r>
                      <a:endParaRPr lang="en-US" sz="1900" b="1">
                        <a:effectLst/>
                      </a:endParaRPr>
                    </a:p>
                  </a:txBody>
                  <a:tcPr marL="95287" marR="95287" marT="47644" marB="47644"/>
                </a:tc>
                <a:extLst>
                  <a:ext uri="{0D108BD9-81ED-4DB2-BD59-A6C34878D82A}">
                    <a16:rowId xmlns:a16="http://schemas.microsoft.com/office/drawing/2014/main" val="4027867253"/>
                  </a:ext>
                </a:extLst>
              </a:tr>
              <a:tr h="802853">
                <a:tc>
                  <a:txBody>
                    <a:bodyPr/>
                    <a:lstStyle/>
                    <a:p>
                      <a:pPr rtl="0" fontAlgn="base"/>
                      <a:r>
                        <a:rPr lang="en-US" sz="1900">
                          <a:effectLst/>
                        </a:rPr>
                        <a:t>Story</a:t>
                      </a:r>
                    </a:p>
                  </a:txBody>
                  <a:tcPr marL="95287" marR="95287" marT="47644" marB="47644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900">
                          <a:effectLst/>
                        </a:rPr>
                        <a:t>Key-27</a:t>
                      </a:r>
                    </a:p>
                  </a:txBody>
                  <a:tcPr marL="95287" marR="95287" marT="47644" marB="47644" anchor="ctr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900">
                          <a:effectLst/>
                        </a:rPr>
                        <a:t>As an educator, I want to delete the English questions for the assignment.</a:t>
                      </a:r>
                    </a:p>
                  </a:txBody>
                  <a:tcPr marL="95287" marR="95287" marT="47644" marB="47644" anchor="ctr"/>
                </a:tc>
                <a:tc>
                  <a:txBody>
                    <a:bodyPr/>
                    <a:lstStyle/>
                    <a:p>
                      <a:pPr rtl="0" fontAlgn="auto"/>
                      <a:r>
                        <a:rPr lang="en-US" sz="1900">
                          <a:effectLst/>
                        </a:rPr>
                        <a:t>​7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87" marR="95287" marT="47644" marB="47644" anchor="ctr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900">
                          <a:effectLst/>
                        </a:rPr>
                        <a:t>High​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287" marR="95287" marT="47644" marB="47644"/>
                </a:tc>
                <a:extLst>
                  <a:ext uri="{0D108BD9-81ED-4DB2-BD59-A6C34878D82A}">
                    <a16:rowId xmlns:a16="http://schemas.microsoft.com/office/drawing/2014/main" val="2016331121"/>
                  </a:ext>
                </a:extLst>
              </a:tr>
              <a:tr h="802853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900">
                          <a:effectLst/>
                        </a:rPr>
                        <a:t>Story</a:t>
                      </a:r>
                    </a:p>
                  </a:txBody>
                  <a:tcPr marL="95287" marR="95287" marT="47644" marB="47644"/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900">
                          <a:effectLst/>
                        </a:rPr>
                        <a:t>Key-28</a:t>
                      </a:r>
                    </a:p>
                  </a:txBody>
                  <a:tcPr marL="95287" marR="95287" marT="47644" marB="47644" anchor="ctr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900">
                          <a:effectLst/>
                        </a:rPr>
                        <a:t>As an educator, I want to see the English text for which I want to create questions for the assignment.</a:t>
                      </a:r>
                    </a:p>
                  </a:txBody>
                  <a:tcPr marL="95287" marR="95287" marT="47644" marB="47644" anchor="ctr"/>
                </a:tc>
                <a:tc>
                  <a:txBody>
                    <a:bodyPr/>
                    <a:lstStyle/>
                    <a:p>
                      <a:pPr rtl="0" fontAlgn="auto"/>
                      <a:r>
                        <a:rPr lang="en-US" sz="1900">
                          <a:effectLst/>
                        </a:rPr>
                        <a:t>​7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87" marR="95287" marT="47644" marB="47644" anchor="ctr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900">
                          <a:effectLst/>
                        </a:rPr>
                        <a:t>High​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287" marR="95287" marT="47644" marB="47644"/>
                </a:tc>
                <a:extLst>
                  <a:ext uri="{0D108BD9-81ED-4DB2-BD59-A6C34878D82A}">
                    <a16:rowId xmlns:a16="http://schemas.microsoft.com/office/drawing/2014/main" val="3239655474"/>
                  </a:ext>
                </a:extLst>
              </a:tr>
              <a:tr h="802853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900">
                          <a:effectLst/>
                        </a:rPr>
                        <a:t>Story</a:t>
                      </a:r>
                    </a:p>
                  </a:txBody>
                  <a:tcPr marL="95287" marR="95287" marT="47644" marB="47644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900">
                          <a:effectLst/>
                        </a:rPr>
                        <a:t>Key-29</a:t>
                      </a:r>
                    </a:p>
                  </a:txBody>
                  <a:tcPr marL="95287" marR="95287" marT="47644" marB="47644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900">
                          <a:effectLst/>
                        </a:rPr>
                        <a:t>As an educator, I want to update the English text for which I want to create questions for the assignment.</a:t>
                      </a:r>
                    </a:p>
                  </a:txBody>
                  <a:tcPr marL="95287" marR="95287" marT="47644" marB="47644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auto"/>
                      <a:r>
                        <a:rPr lang="en-US" sz="1900">
                          <a:effectLst/>
                        </a:rPr>
                        <a:t>​7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87" marR="95287" marT="47644" marB="47644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900">
                          <a:effectLst/>
                        </a:rPr>
                        <a:t>High​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5287" marR="95287" marT="47644" marB="47644"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251335"/>
                  </a:ext>
                </a:extLst>
              </a:tr>
              <a:tr h="58670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Task</a:t>
                      </a:r>
                      <a:endParaRPr lang="en-US">
                        <a:effectLst/>
                      </a:endParaRPr>
                    </a:p>
                  </a:txBody>
                  <a:tcPr marL="95287" marR="95287" marT="47644" marB="47644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Key-23</a:t>
                      </a:r>
                      <a:endParaRPr lang="en-US"/>
                    </a:p>
                  </a:txBody>
                  <a:tcPr marL="95287" marR="95287" marT="47644" marB="47644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Deployed ML code for testing and integration </a:t>
                      </a:r>
                      <a:endParaRPr lang="en-US"/>
                    </a:p>
                  </a:txBody>
                  <a:tcPr marL="95287" marR="95287" marT="47644" marB="47644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>
                        <a:effectLst/>
                      </a:endParaRPr>
                    </a:p>
                  </a:txBody>
                  <a:tcPr marL="95287" marR="95287" marT="47644" marB="47644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High</a:t>
                      </a:r>
                      <a:endParaRPr lang="en-US"/>
                    </a:p>
                  </a:txBody>
                  <a:tcPr marL="95287" marR="95287" marT="47644" marB="47644"/>
                </a:tc>
                <a:extLst>
                  <a:ext uri="{0D108BD9-81ED-4DB2-BD59-A6C34878D82A}">
                    <a16:rowId xmlns:a16="http://schemas.microsoft.com/office/drawing/2014/main" val="3240110612"/>
                  </a:ext>
                </a:extLst>
              </a:tr>
              <a:tr h="58670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Task</a:t>
                      </a:r>
                      <a:endParaRPr lang="en-US"/>
                    </a:p>
                  </a:txBody>
                  <a:tcPr marL="95286" marR="95286" marT="47643" marB="4764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Key-10</a:t>
                      </a:r>
                      <a:endParaRPr lang="en-US"/>
                    </a:p>
                  </a:txBody>
                  <a:tcPr marL="95286" marR="95286" marT="47643" marB="4764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Create presentation for sprint 6</a:t>
                      </a:r>
                      <a:endParaRPr lang="en-US"/>
                    </a:p>
                  </a:txBody>
                  <a:tcPr marL="95286" marR="95286" marT="47643" marB="4764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>
                        <a:effectLst/>
                      </a:endParaRPr>
                    </a:p>
                  </a:txBody>
                  <a:tcPr marL="95286" marR="95286" marT="47643" marB="4764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Low</a:t>
                      </a:r>
                      <a:endParaRPr lang="en-US"/>
                    </a:p>
                  </a:txBody>
                  <a:tcPr marL="95286" marR="95286" marT="47643" marB="47643"/>
                </a:tc>
                <a:extLst>
                  <a:ext uri="{0D108BD9-81ED-4DB2-BD59-A6C34878D82A}">
                    <a16:rowId xmlns:a16="http://schemas.microsoft.com/office/drawing/2014/main" val="3208471758"/>
                  </a:ext>
                </a:extLst>
              </a:tr>
              <a:tr h="58670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Task</a:t>
                      </a:r>
                    </a:p>
                  </a:txBody>
                  <a:tcPr marL="95286" marR="95286" marT="47643" marB="4764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Key-11</a:t>
                      </a:r>
                    </a:p>
                  </a:txBody>
                  <a:tcPr marL="95286" marR="95286" marT="47643" marB="4764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Create burndown chart for sprint 6</a:t>
                      </a:r>
                    </a:p>
                  </a:txBody>
                  <a:tcPr marL="95286" marR="95286" marT="47643" marB="4764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>
                        <a:effectLst/>
                      </a:endParaRPr>
                    </a:p>
                  </a:txBody>
                  <a:tcPr marL="95286" marR="95286" marT="47643" marB="4764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Low</a:t>
                      </a:r>
                    </a:p>
                  </a:txBody>
                  <a:tcPr marL="95286" marR="95286" marT="47643" marB="47643"/>
                </a:tc>
                <a:extLst>
                  <a:ext uri="{0D108BD9-81ED-4DB2-BD59-A6C34878D82A}">
                    <a16:rowId xmlns:a16="http://schemas.microsoft.com/office/drawing/2014/main" val="1951339160"/>
                  </a:ext>
                </a:extLst>
              </a:tr>
              <a:tr h="58670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Task</a:t>
                      </a:r>
                    </a:p>
                  </a:txBody>
                  <a:tcPr marL="95286" marR="95286" marT="47643" marB="4764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Key-12</a:t>
                      </a:r>
                    </a:p>
                  </a:txBody>
                  <a:tcPr marL="95286" marR="95286" marT="47643" marB="4764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Create retrospective for the team for sprint 6</a:t>
                      </a:r>
                    </a:p>
                  </a:txBody>
                  <a:tcPr marL="95286" marR="95286" marT="47643" marB="4764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>
                        <a:effectLst/>
                      </a:endParaRPr>
                    </a:p>
                  </a:txBody>
                  <a:tcPr marL="95286" marR="95286" marT="47643" marB="4764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Low</a:t>
                      </a:r>
                    </a:p>
                  </a:txBody>
                  <a:tcPr marL="95286" marR="95286" marT="47643" marB="47643"/>
                </a:tc>
                <a:extLst>
                  <a:ext uri="{0D108BD9-81ED-4DB2-BD59-A6C34878D82A}">
                    <a16:rowId xmlns:a16="http://schemas.microsoft.com/office/drawing/2014/main" val="38777423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C9C0486-9A4C-0C70-E2F2-EE77B5E7414F}"/>
              </a:ext>
            </a:extLst>
          </p:cNvPr>
          <p:cNvSpPr txBox="1"/>
          <p:nvPr/>
        </p:nvSpPr>
        <p:spPr>
          <a:xfrm>
            <a:off x="9615714" y="6487886"/>
            <a:ext cx="2743200" cy="6955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Wingdings,Sans-Serif"/>
              <a:buChar char="Ø"/>
            </a:pPr>
            <a:r>
              <a:rPr lang="en-US">
                <a:ea typeface="+mn-lt"/>
                <a:cs typeface="+mn-lt"/>
              </a:rPr>
              <a:t>EMI HARRY</a:t>
            </a:r>
          </a:p>
          <a:p>
            <a:pPr algn="l"/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4469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36193A-A99A-4A2A-AA28-93994A013269}"/>
              </a:ext>
            </a:extLst>
          </p:cNvPr>
          <p:cNvSpPr txBox="1"/>
          <p:nvPr/>
        </p:nvSpPr>
        <p:spPr>
          <a:xfrm>
            <a:off x="4303486" y="94343"/>
            <a:ext cx="377371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cs typeface="Calibri"/>
              </a:rPr>
              <a:t>Burndown Chart</a:t>
            </a:r>
          </a:p>
        </p:txBody>
      </p: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FE439EE1-101A-4E6C-9591-F17F414F7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25" y="746757"/>
            <a:ext cx="11299578" cy="54293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64F26B-0258-E249-417D-EF122B3E6EE6}"/>
              </a:ext>
            </a:extLst>
          </p:cNvPr>
          <p:cNvSpPr txBox="1"/>
          <p:nvPr/>
        </p:nvSpPr>
        <p:spPr>
          <a:xfrm>
            <a:off x="9978571" y="6516914"/>
            <a:ext cx="2743200" cy="6955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>
                <a:ea typeface="+mn-lt"/>
                <a:cs typeface="+mn-lt"/>
              </a:rPr>
              <a:t>EMI HARRY</a:t>
            </a:r>
            <a:endParaRPr lang="en-US"/>
          </a:p>
          <a:p>
            <a:pPr algn="l"/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7000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qua and green fractal background like floral petal">
            <a:extLst>
              <a:ext uri="{FF2B5EF4-FFF2-40B4-BE49-F238E27FC236}">
                <a16:creationId xmlns:a16="http://schemas.microsoft.com/office/drawing/2014/main" id="{6EB01EB5-A88D-0DAE-74A2-1B50FB06DF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6719" b="18281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809BA4-CE7C-4D29-A819-4CA9CBCBC854}"/>
              </a:ext>
            </a:extLst>
          </p:cNvPr>
          <p:cNvSpPr txBox="1"/>
          <p:nvPr/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  <a:buClr>
                <a:schemeClr val="accent3"/>
              </a:buClr>
            </a:pPr>
            <a:r>
              <a:rPr lang="en-US" sz="8000" spc="-50">
                <a:latin typeface="+mj-lt"/>
                <a:ea typeface="+mj-ea"/>
                <a:cs typeface="+mj-cs"/>
              </a:rPr>
              <a:t>ACCEPTANCE CRITERIA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C7D7D77-8DF2-444B-A0BB-15B065195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7A72AB3-7AC2-4380-8B64-AFC8AC684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34896F5-ADC0-4F92-891D-8AD641242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40210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33D20B7-E8F4-4B1C-B9D0-740663AA6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78960"/>
              </p:ext>
            </p:extLst>
          </p:nvPr>
        </p:nvGraphicFramePr>
        <p:xfrm>
          <a:off x="643467" y="963061"/>
          <a:ext cx="10905067" cy="441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8798">
                  <a:extLst>
                    <a:ext uri="{9D8B030D-6E8A-4147-A177-3AD203B41FA5}">
                      <a16:colId xmlns:a16="http://schemas.microsoft.com/office/drawing/2014/main" val="1948312153"/>
                    </a:ext>
                  </a:extLst>
                </a:gridCol>
                <a:gridCol w="7767683">
                  <a:extLst>
                    <a:ext uri="{9D8B030D-6E8A-4147-A177-3AD203B41FA5}">
                      <a16:colId xmlns:a16="http://schemas.microsoft.com/office/drawing/2014/main" val="924817742"/>
                    </a:ext>
                  </a:extLst>
                </a:gridCol>
                <a:gridCol w="1818586">
                  <a:extLst>
                    <a:ext uri="{9D8B030D-6E8A-4147-A177-3AD203B41FA5}">
                      <a16:colId xmlns:a16="http://schemas.microsoft.com/office/drawing/2014/main" val="255417066"/>
                    </a:ext>
                  </a:extLst>
                </a:gridCol>
              </a:tblGrid>
              <a:tr h="62683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3000">
                          <a:effectLst/>
                        </a:rPr>
                        <a:t>KEY​</a:t>
                      </a:r>
                      <a:endParaRPr lang="en-US" sz="2300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16080" marR="116080" marT="58040" marB="5804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3000">
                          <a:effectLst/>
                        </a:rPr>
                        <a:t>SUMMARY​</a:t>
                      </a:r>
                      <a:endParaRPr lang="en-US" sz="2300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16080" marR="116080" marT="58040" marB="5804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3000">
                          <a:effectLst/>
                        </a:rPr>
                        <a:t>LABEL​</a:t>
                      </a:r>
                      <a:endParaRPr lang="en-US" sz="2300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16080" marR="116080" marT="58040" marB="58040"/>
                </a:tc>
                <a:extLst>
                  <a:ext uri="{0D108BD9-81ED-4DB2-BD59-A6C34878D82A}">
                    <a16:rowId xmlns:a16="http://schemas.microsoft.com/office/drawing/2014/main" val="695022500"/>
                  </a:ext>
                </a:extLst>
              </a:tr>
              <a:tr h="858992">
                <a:tc>
                  <a:txBody>
                    <a:bodyPr/>
                    <a:lstStyle/>
                    <a:p>
                      <a:pPr fontAlgn="base"/>
                      <a:r>
                        <a:rPr lang="en-US" sz="2300">
                          <a:effectLst/>
                        </a:rPr>
                        <a:t>Key-11</a:t>
                      </a:r>
                    </a:p>
                  </a:txBody>
                  <a:tcPr marL="116080" marR="116080" marT="58040" marB="58040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300">
                          <a:effectLst/>
                        </a:rPr>
                        <a:t>1.Given that the user is an educator, they must be able to  navigate to the English tab in the subject's menu.</a:t>
                      </a:r>
                    </a:p>
                  </a:txBody>
                  <a:tcPr marL="116080" marR="116080" marT="58040" marB="58040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300">
                          <a:effectLst/>
                        </a:rPr>
                        <a:t>Input page</a:t>
                      </a:r>
                    </a:p>
                  </a:txBody>
                  <a:tcPr marL="116080" marR="116080" marT="58040" marB="58040"/>
                </a:tc>
                <a:extLst>
                  <a:ext uri="{0D108BD9-81ED-4DB2-BD59-A6C34878D82A}">
                    <a16:rowId xmlns:a16="http://schemas.microsoft.com/office/drawing/2014/main" val="630859834"/>
                  </a:ext>
                </a:extLst>
              </a:tr>
              <a:tr h="858992">
                <a:tc>
                  <a:txBody>
                    <a:bodyPr/>
                    <a:lstStyle/>
                    <a:p>
                      <a:pPr fontAlgn="base"/>
                      <a:r>
                        <a:rPr lang="en-US" sz="2300">
                          <a:effectLst/>
                        </a:rPr>
                        <a:t>Key-26</a:t>
                      </a:r>
                    </a:p>
                  </a:txBody>
                  <a:tcPr marL="116080" marR="116080" marT="58040" marB="58040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300">
                          <a:effectLst/>
                        </a:rPr>
                        <a:t>1.Given that the user is an educator, they must be able to insert English questions for the assignment.</a:t>
                      </a:r>
                    </a:p>
                  </a:txBody>
                  <a:tcPr marL="116080" marR="116080" marT="58040" marB="58040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0" i="0" u="none" strike="noStrike" noProof="0">
                          <a:effectLst/>
                          <a:latin typeface="Calibri"/>
                        </a:rPr>
                        <a:t>Input page</a:t>
                      </a:r>
                      <a:endParaRPr lang="en-US"/>
                    </a:p>
                    <a:p>
                      <a:pPr lvl="0">
                        <a:buNone/>
                      </a:pPr>
                      <a:endParaRPr lang="en-US" sz="2300">
                        <a:effectLst/>
                      </a:endParaRPr>
                    </a:p>
                  </a:txBody>
                  <a:tcPr marL="116080" marR="116080" marT="58040" marB="58040"/>
                </a:tc>
                <a:extLst>
                  <a:ext uri="{0D108BD9-81ED-4DB2-BD59-A6C34878D82A}">
                    <a16:rowId xmlns:a16="http://schemas.microsoft.com/office/drawing/2014/main" val="3187419595"/>
                  </a:ext>
                </a:extLst>
              </a:tr>
              <a:tr h="858992">
                <a:tc>
                  <a:txBody>
                    <a:bodyPr/>
                    <a:lstStyle/>
                    <a:p>
                      <a:pPr fontAlgn="base"/>
                      <a:r>
                        <a:rPr lang="en-US" sz="2300">
                          <a:effectLst/>
                        </a:rPr>
                        <a:t>Key-27</a:t>
                      </a:r>
                    </a:p>
                  </a:txBody>
                  <a:tcPr marL="116080" marR="116080" marT="58040" marB="58040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300">
                          <a:effectLst/>
                        </a:rPr>
                        <a:t>1.Given that the user is an educator, they must be able to delete the English questions for the assignment.</a:t>
                      </a:r>
                    </a:p>
                  </a:txBody>
                  <a:tcPr marL="116080" marR="116080" marT="58040" marB="58040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0" i="0" u="none" strike="noStrike" noProof="0">
                          <a:effectLst/>
                          <a:latin typeface="Calibri"/>
                        </a:rPr>
                        <a:t>Input page</a:t>
                      </a:r>
                      <a:endParaRPr lang="en-US"/>
                    </a:p>
                    <a:p>
                      <a:pPr lvl="0">
                        <a:buNone/>
                      </a:pPr>
                      <a:endParaRPr lang="en-US" sz="2300">
                        <a:effectLst/>
                      </a:endParaRPr>
                    </a:p>
                  </a:txBody>
                  <a:tcPr marL="116080" marR="116080" marT="58040" marB="58040"/>
                </a:tc>
                <a:extLst>
                  <a:ext uri="{0D108BD9-81ED-4DB2-BD59-A6C34878D82A}">
                    <a16:rowId xmlns:a16="http://schemas.microsoft.com/office/drawing/2014/main" val="2973717667"/>
                  </a:ext>
                </a:extLst>
              </a:tr>
              <a:tr h="120723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300">
                          <a:effectLst/>
                        </a:rPr>
                        <a:t>Key-28</a:t>
                      </a:r>
                    </a:p>
                  </a:txBody>
                  <a:tcPr marL="116080" marR="116080" marT="58040" marB="5804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300">
                          <a:effectLst/>
                        </a:rPr>
                        <a:t>1.Given that the user is an educator, they must be able to see the English text for which they would be able to create questions for the assignment.</a:t>
                      </a:r>
                    </a:p>
                  </a:txBody>
                  <a:tcPr marL="116080" marR="116080" marT="58040" marB="58040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0" i="0" u="none" strike="noStrike" noProof="0">
                          <a:effectLst/>
                          <a:latin typeface="Calibri"/>
                        </a:rPr>
                        <a:t>Input page</a:t>
                      </a:r>
                      <a:endParaRPr lang="en-US"/>
                    </a:p>
                    <a:p>
                      <a:pPr lvl="0">
                        <a:buNone/>
                      </a:pPr>
                      <a:endParaRPr lang="en-US" sz="2300">
                        <a:effectLst/>
                      </a:endParaRPr>
                    </a:p>
                  </a:txBody>
                  <a:tcPr marL="116080" marR="116080" marT="58040" marB="58040"/>
                </a:tc>
                <a:extLst>
                  <a:ext uri="{0D108BD9-81ED-4DB2-BD59-A6C34878D82A}">
                    <a16:rowId xmlns:a16="http://schemas.microsoft.com/office/drawing/2014/main" val="257809157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4CC4EB4-4EDE-E652-997E-62E57A9401DB}"/>
              </a:ext>
            </a:extLst>
          </p:cNvPr>
          <p:cNvSpPr txBox="1"/>
          <p:nvPr/>
        </p:nvSpPr>
        <p:spPr>
          <a:xfrm>
            <a:off x="9847943" y="640805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TJ RABBANI</a:t>
            </a:r>
            <a:endParaRPr lang="en-US"/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505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864DA03-CB14-46C9-AE1C-5F597A70C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BF32651-199F-426F-A04B-736F42D1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60BB902-C972-43E8-A1C9-15E2867A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Pipette filling tray with sample">
            <a:extLst>
              <a:ext uri="{FF2B5EF4-FFF2-40B4-BE49-F238E27FC236}">
                <a16:creationId xmlns:a16="http://schemas.microsoft.com/office/drawing/2014/main" id="{360DF4FE-0A04-4234-8BFE-FAAE0FA7B2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3278" b="245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234663B-5BFF-482A-865A-27F31AF09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596A5AE-1704-48D4-A226-9FEB8681AAE0}"/>
              </a:ext>
            </a:extLst>
          </p:cNvPr>
          <p:cNvSpPr txBox="1"/>
          <p:nvPr/>
        </p:nvSpPr>
        <p:spPr>
          <a:xfrm>
            <a:off x="1184365" y="1845734"/>
            <a:ext cx="9978572" cy="4023360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sz="8000"/>
              <a:t>Test cases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B68BB4-E55B-4DC8-825B-0A792D33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76438C-C6C1-4170-95B8-E2CA8180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55522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5CBD38D-E5E9-31A8-7E0D-2623EF953F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4926"/>
              </p:ext>
            </p:extLst>
          </p:nvPr>
        </p:nvGraphicFramePr>
        <p:xfrm>
          <a:off x="79828" y="145142"/>
          <a:ext cx="12051680" cy="6632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3154">
                  <a:extLst>
                    <a:ext uri="{9D8B030D-6E8A-4147-A177-3AD203B41FA5}">
                      <a16:colId xmlns:a16="http://schemas.microsoft.com/office/drawing/2014/main" val="29016960"/>
                    </a:ext>
                  </a:extLst>
                </a:gridCol>
                <a:gridCol w="689249">
                  <a:extLst>
                    <a:ext uri="{9D8B030D-6E8A-4147-A177-3AD203B41FA5}">
                      <a16:colId xmlns:a16="http://schemas.microsoft.com/office/drawing/2014/main" val="1997599066"/>
                    </a:ext>
                  </a:extLst>
                </a:gridCol>
                <a:gridCol w="1021161">
                  <a:extLst>
                    <a:ext uri="{9D8B030D-6E8A-4147-A177-3AD203B41FA5}">
                      <a16:colId xmlns:a16="http://schemas.microsoft.com/office/drawing/2014/main" val="4203611424"/>
                    </a:ext>
                  </a:extLst>
                </a:gridCol>
                <a:gridCol w="1961138">
                  <a:extLst>
                    <a:ext uri="{9D8B030D-6E8A-4147-A177-3AD203B41FA5}">
                      <a16:colId xmlns:a16="http://schemas.microsoft.com/office/drawing/2014/main" val="1512480641"/>
                    </a:ext>
                  </a:extLst>
                </a:gridCol>
                <a:gridCol w="2208203">
                  <a:extLst>
                    <a:ext uri="{9D8B030D-6E8A-4147-A177-3AD203B41FA5}">
                      <a16:colId xmlns:a16="http://schemas.microsoft.com/office/drawing/2014/main" val="2650531435"/>
                    </a:ext>
                  </a:extLst>
                </a:gridCol>
                <a:gridCol w="3936190">
                  <a:extLst>
                    <a:ext uri="{9D8B030D-6E8A-4147-A177-3AD203B41FA5}">
                      <a16:colId xmlns:a16="http://schemas.microsoft.com/office/drawing/2014/main" val="504717908"/>
                    </a:ext>
                  </a:extLst>
                </a:gridCol>
                <a:gridCol w="992585">
                  <a:extLst>
                    <a:ext uri="{9D8B030D-6E8A-4147-A177-3AD203B41FA5}">
                      <a16:colId xmlns:a16="http://schemas.microsoft.com/office/drawing/2014/main" val="388053784"/>
                    </a:ext>
                  </a:extLst>
                </a:gridCol>
              </a:tblGrid>
              <a:tr h="1746128">
                <a:tc>
                  <a:txBody>
                    <a:bodyPr/>
                    <a:lstStyle/>
                    <a:p>
                      <a:pPr marL="0" algn="ctr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 </a:t>
                      </a:r>
                      <a:endParaRPr lang="en-US"/>
                    </a:p>
                    <a:p>
                      <a:pPr marL="0" lvl="0" algn="ctr" defTabSz="914400">
                        <a:buNone/>
                      </a:pPr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CASES ​</a:t>
                      </a:r>
                    </a:p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FOR​​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TEST CASES​​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DATA​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EXPECTED RESULTS​​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ACTUAL RESULT​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Pass/Fail​​</a:t>
                      </a:r>
                    </a:p>
                  </a:txBody>
                  <a:tcPr marL="65452" marR="65452" marT="32726" marB="32726"/>
                </a:tc>
                <a:extLst>
                  <a:ext uri="{0D108BD9-81ED-4DB2-BD59-A6C34878D82A}">
                    <a16:rowId xmlns:a16="http://schemas.microsoft.com/office/drawing/2014/main" val="1538851315"/>
                  </a:ext>
                </a:extLst>
              </a:tr>
              <a:tr h="2115228"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Input Page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Key-11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Subject button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800">
                          <a:effectLst/>
                        </a:rPr>
                        <a:t>Users in the educator account should be able to navigate to the English tab in the subject's menu.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800">
                          <a:effectLst/>
                        </a:rPr>
                        <a:t>Every user in the educator profile should be able to access the English subject tab.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800">
                          <a:effectLst/>
                        </a:rPr>
                        <a:t>Educators can now navigate to the English tab in the subject's menu.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Pass​​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452" marR="65452" marT="32726" marB="32726"/>
                </a:tc>
                <a:extLst>
                  <a:ext uri="{0D108BD9-81ED-4DB2-BD59-A6C34878D82A}">
                    <a16:rowId xmlns:a16="http://schemas.microsoft.com/office/drawing/2014/main" val="2585896661"/>
                  </a:ext>
                </a:extLst>
              </a:tr>
              <a:tr h="2626290"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​Input page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Key-26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Insert button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342900" lvl="0" indent="-342900" rtl="0" fontAlgn="base">
                        <a:buClr>
                          <a:srgbClr val="000000"/>
                        </a:buClr>
                        <a:buFont typeface="Arial,Sans-Serif" panose="020B0604020202020204" pitchFamily="34" charset="0"/>
                        <a:buChar char="•"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Users in the educator account should be able to insert English questions for the assignment.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US" sz="1800">
                        <a:effectLst/>
                      </a:endParaRP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 panose="020B0604020202020204" pitchFamily="34" charset="0"/>
                        <a:buChar char="•"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Every user in the educator profile should be able to create English questions.</a:t>
                      </a:r>
                      <a:endParaRPr lang="en-US" sz="1800">
                        <a:effectLst/>
                      </a:endParaRPr>
                    </a:p>
                    <a:p>
                      <a:pPr rtl="0" fontAlgn="base"/>
                      <a:endParaRPr lang="en-US" sz="1800">
                        <a:effectLst/>
                      </a:endParaRP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342900" lvl="0" indent="-342900" rtl="0" fontAlgn="base">
                        <a:buClr>
                          <a:srgbClr val="000000"/>
                        </a:buClr>
                        <a:buFont typeface="Arial,Sans-Serif" panose="020B0604020202020204" pitchFamily="34" charset="0"/>
                        <a:buChar char="•"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Educators can now create English questions for the assignments using "insert question" button.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Pass​​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452" marR="65452" marT="32726" marB="32726"/>
                </a:tc>
                <a:extLst>
                  <a:ext uri="{0D108BD9-81ED-4DB2-BD59-A6C34878D82A}">
                    <a16:rowId xmlns:a16="http://schemas.microsoft.com/office/drawing/2014/main" val="58448363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C024FDE-2957-4E1B-8C44-11A67E4164EF}"/>
              </a:ext>
            </a:extLst>
          </p:cNvPr>
          <p:cNvSpPr txBox="1"/>
          <p:nvPr/>
        </p:nvSpPr>
        <p:spPr>
          <a:xfrm>
            <a:off x="10247084" y="6487887"/>
            <a:ext cx="1901372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TJ RABBANI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688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1C26FC-9E7A-7647-2930-39EA63BFD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692251"/>
              </p:ext>
            </p:extLst>
          </p:nvPr>
        </p:nvGraphicFramePr>
        <p:xfrm>
          <a:off x="57750" y="128073"/>
          <a:ext cx="12109737" cy="653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971">
                  <a:extLst>
                    <a:ext uri="{9D8B030D-6E8A-4147-A177-3AD203B41FA5}">
                      <a16:colId xmlns:a16="http://schemas.microsoft.com/office/drawing/2014/main" val="3908763016"/>
                    </a:ext>
                  </a:extLst>
                </a:gridCol>
                <a:gridCol w="769256">
                  <a:extLst>
                    <a:ext uri="{9D8B030D-6E8A-4147-A177-3AD203B41FA5}">
                      <a16:colId xmlns:a16="http://schemas.microsoft.com/office/drawing/2014/main" val="122765953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147740088"/>
                    </a:ext>
                  </a:extLst>
                </a:gridCol>
                <a:gridCol w="2748834">
                  <a:extLst>
                    <a:ext uri="{9D8B030D-6E8A-4147-A177-3AD203B41FA5}">
                      <a16:colId xmlns:a16="http://schemas.microsoft.com/office/drawing/2014/main" val="3300703300"/>
                    </a:ext>
                  </a:extLst>
                </a:gridCol>
                <a:gridCol w="3718774">
                  <a:extLst>
                    <a:ext uri="{9D8B030D-6E8A-4147-A177-3AD203B41FA5}">
                      <a16:colId xmlns:a16="http://schemas.microsoft.com/office/drawing/2014/main" val="1202929711"/>
                    </a:ext>
                  </a:extLst>
                </a:gridCol>
                <a:gridCol w="1972077">
                  <a:extLst>
                    <a:ext uri="{9D8B030D-6E8A-4147-A177-3AD203B41FA5}">
                      <a16:colId xmlns:a16="http://schemas.microsoft.com/office/drawing/2014/main" val="2656435151"/>
                    </a:ext>
                  </a:extLst>
                </a:gridCol>
                <a:gridCol w="897825">
                  <a:extLst>
                    <a:ext uri="{9D8B030D-6E8A-4147-A177-3AD203B41FA5}">
                      <a16:colId xmlns:a16="http://schemas.microsoft.com/office/drawing/2014/main" val="3479324119"/>
                    </a:ext>
                  </a:extLst>
                </a:gridCol>
              </a:tblGrid>
              <a:tr h="1700441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400">
                          <a:effectLst/>
                        </a:rPr>
                        <a:t>TEST</a:t>
                      </a:r>
                    </a:p>
                    <a:p>
                      <a:pPr algn="ctr" rtl="0" fontAlgn="base"/>
                      <a:r>
                        <a:rPr lang="en-US" sz="2400">
                          <a:effectLst/>
                        </a:rPr>
                        <a:t>CASES ​​FOR​​​</a:t>
                      </a:r>
                      <a:endParaRPr lang="en-US" sz="2400" b="1">
                        <a:effectLst/>
                      </a:endParaRPr>
                    </a:p>
                  </a:txBody>
                  <a:tcPr marL="58378" marR="58378" marT="29189" marB="29189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400">
                          <a:effectLst/>
                        </a:rPr>
                        <a:t>KEY​​</a:t>
                      </a:r>
                      <a:endParaRPr lang="en-US" sz="2400" b="1">
                        <a:effectLst/>
                      </a:endParaRPr>
                    </a:p>
                  </a:txBody>
                  <a:tcPr marL="58378" marR="58378" marT="29189" marB="29189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400">
                          <a:effectLst/>
                        </a:rPr>
                        <a:t>  TEST </a:t>
                      </a:r>
                      <a:endParaRPr lang="en-US" sz="2400" b="1">
                        <a:effectLst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2400">
                          <a:effectLst/>
                        </a:rPr>
                        <a:t>CASES​​​</a:t>
                      </a:r>
                      <a:endParaRPr lang="en-US" sz="2400" b="1">
                        <a:effectLst/>
                      </a:endParaRPr>
                    </a:p>
                  </a:txBody>
                  <a:tcPr marL="58378" marR="58378" marT="29189" marB="29189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400">
                          <a:effectLst/>
                        </a:rPr>
                        <a:t>TEST DATA​​</a:t>
                      </a:r>
                      <a:endParaRPr lang="en-US" sz="2400" b="1">
                        <a:effectLst/>
                      </a:endParaRPr>
                    </a:p>
                  </a:txBody>
                  <a:tcPr marL="58378" marR="58378" marT="29189" marB="29189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400">
                          <a:effectLst/>
                        </a:rPr>
                        <a:t>   EXPECTED RESULTS​​​</a:t>
                      </a:r>
                      <a:endParaRPr lang="en-US" sz="2400" b="1">
                        <a:effectLst/>
                      </a:endParaRPr>
                    </a:p>
                  </a:txBody>
                  <a:tcPr marL="58378" marR="58378" marT="29189" marB="29189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400">
                          <a:effectLst/>
                        </a:rPr>
                        <a:t>ACTUAL RESULT​​</a:t>
                      </a:r>
                      <a:endParaRPr lang="en-US" sz="2400" b="1">
                        <a:effectLst/>
                      </a:endParaRPr>
                    </a:p>
                  </a:txBody>
                  <a:tcPr marL="58378" marR="58378" marT="29189" marB="29189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400">
                          <a:effectLst/>
                        </a:rPr>
                        <a:t>Pass/Fail​​​</a:t>
                      </a:r>
                      <a:endParaRPr lang="en-US" sz="2400" b="1">
                        <a:effectLst/>
                      </a:endParaRPr>
                    </a:p>
                  </a:txBody>
                  <a:tcPr marL="58378" marR="58378" marT="29189" marB="29189"/>
                </a:tc>
                <a:extLst>
                  <a:ext uri="{0D108BD9-81ED-4DB2-BD59-A6C34878D82A}">
                    <a16:rowId xmlns:a16="http://schemas.microsoft.com/office/drawing/2014/main" val="1453892058"/>
                  </a:ext>
                </a:extLst>
              </a:tr>
              <a:tr h="2177200"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Input Page​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378" marR="58378" marT="29189" marB="29189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Key-27</a:t>
                      </a:r>
                    </a:p>
                  </a:txBody>
                  <a:tcPr marL="58378" marR="58378" marT="29189" marB="29189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Delete button</a:t>
                      </a:r>
                    </a:p>
                  </a:txBody>
                  <a:tcPr marL="58378" marR="58378" marT="29189" marB="29189"/>
                </a:tc>
                <a:tc>
                  <a:txBody>
                    <a:bodyPr/>
                    <a:lstStyle/>
                    <a:p>
                      <a:pPr marL="0" lvl="0" indent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Users in the educator account should be able to delete English questions for the assignment. 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  <a:p>
                      <a:pPr marL="0" lvl="0" indent="0">
                        <a:buNone/>
                      </a:pP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8378" marR="58378" marT="29189" marB="29189"/>
                </a:tc>
                <a:tc>
                  <a:txBody>
                    <a:bodyPr/>
                    <a:lstStyle/>
                    <a:p>
                      <a:pPr marL="0" lvl="0" indent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Every user in the educator profile should be able to delete English questions. 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8378" marR="58378" marT="29189" marB="29189"/>
                </a:tc>
                <a:tc>
                  <a:txBody>
                    <a:bodyPr/>
                    <a:lstStyle/>
                    <a:p>
                      <a:pPr marL="0" lvl="0" indent="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Educators can now create English questions for the assignments using "delete question" button. 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8378" marR="58378" marT="29189" marB="29189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Pass​​​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378" marR="58378" marT="29189" marB="29189"/>
                </a:tc>
                <a:extLst>
                  <a:ext uri="{0D108BD9-81ED-4DB2-BD59-A6C34878D82A}">
                    <a16:rowId xmlns:a16="http://schemas.microsoft.com/office/drawing/2014/main" val="4053626279"/>
                  </a:ext>
                </a:extLst>
              </a:tr>
              <a:tr h="2653959"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​Input page​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378" marR="58378" marT="29189" marB="29189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Key-28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378" marR="58378" marT="29189" marB="29189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Show text button</a:t>
                      </a:r>
                    </a:p>
                  </a:txBody>
                  <a:tcPr marL="58378" marR="58378" marT="29189" marB="29189"/>
                </a:tc>
                <a:tc>
                  <a:txBody>
                    <a:bodyPr/>
                    <a:lstStyle/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800">
                          <a:effectLst/>
                        </a:rPr>
                        <a:t>Users in the educator account should be able to see the text for which they would be able to create English questions for the assignment.​</a:t>
                      </a:r>
                    </a:p>
                    <a:p>
                      <a:pPr marL="0" lvl="0" indent="0" rtl="0" fontAlgn="base">
                        <a:buNone/>
                      </a:pPr>
                      <a:endParaRPr lang="en-US" sz="1800">
                        <a:effectLst/>
                      </a:endParaRPr>
                    </a:p>
                  </a:txBody>
                  <a:tcPr marL="58378" marR="58378" marT="29189" marB="29189"/>
                </a:tc>
                <a:tc>
                  <a:txBody>
                    <a:bodyPr/>
                    <a:lstStyle/>
                    <a:p>
                      <a:pPr marL="0" lvl="0" indent="0" rtl="0" fontAlgn="auto">
                        <a:buNone/>
                      </a:pPr>
                      <a:endParaRPr lang="en-US" sz="1800">
                        <a:effectLst/>
                      </a:endParaRPr>
                    </a:p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800">
                          <a:effectLst/>
                        </a:rPr>
                        <a:t>Every user in the educator profile should be able to see the text to create English questions.​</a:t>
                      </a:r>
                    </a:p>
                    <a:p>
                      <a:pPr rtl="0" fontAlgn="base"/>
                      <a:r>
                        <a:rPr lang="en-US" sz="1800">
                          <a:effectLst/>
                        </a:rPr>
                        <a:t>​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378" marR="58378" marT="29189" marB="29189"/>
                </a:tc>
                <a:tc>
                  <a:txBody>
                    <a:bodyPr/>
                    <a:lstStyle/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800">
                          <a:effectLst/>
                        </a:rPr>
                        <a:t>Educators can now see the text in which they would create English questions using "show text" button.</a:t>
                      </a:r>
                    </a:p>
                  </a:txBody>
                  <a:tcPr marL="58378" marR="58378" marT="29189" marB="29189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Pass​​​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378" marR="58378" marT="29189" marB="29189"/>
                </a:tc>
                <a:extLst>
                  <a:ext uri="{0D108BD9-81ED-4DB2-BD59-A6C34878D82A}">
                    <a16:rowId xmlns:a16="http://schemas.microsoft.com/office/drawing/2014/main" val="394831804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B9FCB6C-26EC-8574-C32B-7568314064F9}"/>
              </a:ext>
            </a:extLst>
          </p:cNvPr>
          <p:cNvSpPr txBox="1"/>
          <p:nvPr/>
        </p:nvSpPr>
        <p:spPr>
          <a:xfrm>
            <a:off x="9840686" y="6487886"/>
            <a:ext cx="2307771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GIO ABOU JAOUDE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10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7DC2DEF-3A0C-448E-A19B-7CE14A45A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741240"/>
              </p:ext>
            </p:extLst>
          </p:nvPr>
        </p:nvGraphicFramePr>
        <p:xfrm>
          <a:off x="36285" y="587828"/>
          <a:ext cx="12109722" cy="387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314">
                  <a:extLst>
                    <a:ext uri="{9D8B030D-6E8A-4147-A177-3AD203B41FA5}">
                      <a16:colId xmlns:a16="http://schemas.microsoft.com/office/drawing/2014/main" val="1062249539"/>
                    </a:ext>
                  </a:extLst>
                </a:gridCol>
                <a:gridCol w="993952">
                  <a:extLst>
                    <a:ext uri="{9D8B030D-6E8A-4147-A177-3AD203B41FA5}">
                      <a16:colId xmlns:a16="http://schemas.microsoft.com/office/drawing/2014/main" val="2606756414"/>
                    </a:ext>
                  </a:extLst>
                </a:gridCol>
                <a:gridCol w="1681571">
                  <a:extLst>
                    <a:ext uri="{9D8B030D-6E8A-4147-A177-3AD203B41FA5}">
                      <a16:colId xmlns:a16="http://schemas.microsoft.com/office/drawing/2014/main" val="4089790965"/>
                    </a:ext>
                  </a:extLst>
                </a:gridCol>
                <a:gridCol w="2551758">
                  <a:extLst>
                    <a:ext uri="{9D8B030D-6E8A-4147-A177-3AD203B41FA5}">
                      <a16:colId xmlns:a16="http://schemas.microsoft.com/office/drawing/2014/main" val="2260017824"/>
                    </a:ext>
                  </a:extLst>
                </a:gridCol>
                <a:gridCol w="2692870">
                  <a:extLst>
                    <a:ext uri="{9D8B030D-6E8A-4147-A177-3AD203B41FA5}">
                      <a16:colId xmlns:a16="http://schemas.microsoft.com/office/drawing/2014/main" val="4050288519"/>
                    </a:ext>
                  </a:extLst>
                </a:gridCol>
                <a:gridCol w="1787407">
                  <a:extLst>
                    <a:ext uri="{9D8B030D-6E8A-4147-A177-3AD203B41FA5}">
                      <a16:colId xmlns:a16="http://schemas.microsoft.com/office/drawing/2014/main" val="1057855361"/>
                    </a:ext>
                  </a:extLst>
                </a:gridCol>
                <a:gridCol w="1298850">
                  <a:extLst>
                    <a:ext uri="{9D8B030D-6E8A-4147-A177-3AD203B41FA5}">
                      <a16:colId xmlns:a16="http://schemas.microsoft.com/office/drawing/2014/main" val="1135569932"/>
                    </a:ext>
                  </a:extLst>
                </a:gridCol>
              </a:tblGrid>
              <a:tr h="1219164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400" dirty="0">
                          <a:effectLst/>
                        </a:rPr>
                        <a:t>TEST ​</a:t>
                      </a:r>
                    </a:p>
                    <a:p>
                      <a:pPr algn="ctr" rtl="0" fontAlgn="base"/>
                      <a:r>
                        <a:rPr lang="en-US" sz="2400" dirty="0">
                          <a:effectLst/>
                        </a:rPr>
                        <a:t>CASES ​​</a:t>
                      </a:r>
                    </a:p>
                    <a:p>
                      <a:pPr algn="ctr" rtl="0" fontAlgn="base"/>
                      <a:r>
                        <a:rPr lang="en-US" sz="2400" dirty="0">
                          <a:effectLst/>
                        </a:rPr>
                        <a:t>FOR​​​</a:t>
                      </a:r>
                      <a:endParaRPr lang="en-US" sz="2400" b="1" dirty="0">
                        <a:effectLst/>
                      </a:endParaRPr>
                    </a:p>
                  </a:txBody>
                  <a:tcPr marL="78784" marR="78784" marT="39392" marB="39392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400" dirty="0">
                          <a:effectLst/>
                        </a:rPr>
                        <a:t>KEY​​</a:t>
                      </a:r>
                      <a:endParaRPr lang="en-US" sz="2400" b="1" dirty="0">
                        <a:effectLst/>
                      </a:endParaRPr>
                    </a:p>
                  </a:txBody>
                  <a:tcPr marL="78784" marR="78784" marT="39392" marB="39392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400" dirty="0">
                          <a:effectLst/>
                        </a:rPr>
                        <a:t>  TEST CASES​​​</a:t>
                      </a:r>
                      <a:endParaRPr lang="en-US" sz="2400" b="1" dirty="0">
                        <a:effectLst/>
                      </a:endParaRPr>
                    </a:p>
                  </a:txBody>
                  <a:tcPr marL="78784" marR="78784" marT="39392" marB="39392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400" dirty="0">
                          <a:effectLst/>
                        </a:rPr>
                        <a:t>TEST DATA​​</a:t>
                      </a:r>
                      <a:endParaRPr lang="en-US" sz="2400" b="1" dirty="0">
                        <a:effectLst/>
                      </a:endParaRPr>
                    </a:p>
                  </a:txBody>
                  <a:tcPr marL="78784" marR="78784" marT="39392" marB="39392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400" dirty="0">
                          <a:effectLst/>
                        </a:rPr>
                        <a:t>EXPECTED RESULTS​​​</a:t>
                      </a:r>
                      <a:endParaRPr lang="en-US" sz="2400" b="1" dirty="0">
                        <a:effectLst/>
                      </a:endParaRPr>
                    </a:p>
                  </a:txBody>
                  <a:tcPr marL="78784" marR="78784" marT="39392" marB="39392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400" dirty="0">
                          <a:effectLst/>
                        </a:rPr>
                        <a:t>ACTUAL RESULT​​</a:t>
                      </a:r>
                      <a:endParaRPr lang="en-US" sz="2400" b="1" dirty="0">
                        <a:effectLst/>
                      </a:endParaRPr>
                    </a:p>
                  </a:txBody>
                  <a:tcPr marL="78784" marR="78784" marT="39392" marB="39392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400" dirty="0">
                          <a:effectLst/>
                        </a:rPr>
                        <a:t>Pass/Fail​​​</a:t>
                      </a:r>
                      <a:endParaRPr lang="en-US" sz="2400" b="1" dirty="0">
                        <a:effectLst/>
                      </a:endParaRPr>
                    </a:p>
                  </a:txBody>
                  <a:tcPr marL="78784" marR="78784" marT="39392" marB="39392"/>
                </a:tc>
                <a:extLst>
                  <a:ext uri="{0D108BD9-81ED-4DB2-BD59-A6C34878D82A}">
                    <a16:rowId xmlns:a16="http://schemas.microsoft.com/office/drawing/2014/main" val="1962843165"/>
                  </a:ext>
                </a:extLst>
              </a:tr>
              <a:tr h="2656036"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 dirty="0">
                          <a:effectLst/>
                        </a:rPr>
                        <a:t>Input Page​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8784" marR="78784" marT="39392" marB="39392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 dirty="0">
                          <a:effectLst/>
                        </a:rPr>
                        <a:t>Key-29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8784" marR="78784" marT="39392" marB="39392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 dirty="0">
                          <a:effectLst/>
                        </a:rPr>
                        <a:t>Update text button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8784" marR="78784" marT="39392" marB="39392"/>
                </a:tc>
                <a:tc>
                  <a:txBody>
                    <a:bodyPr/>
                    <a:lstStyle/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effectLst/>
                        </a:rPr>
                        <a:t>Users in the educator account should be able  update the text for which they would be able to create the English questions.</a:t>
                      </a:r>
                    </a:p>
                  </a:txBody>
                  <a:tcPr marL="78784" marR="78784" marT="39392" marB="39392"/>
                </a:tc>
                <a:tc>
                  <a:txBody>
                    <a:bodyPr/>
                    <a:lstStyle/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effectLst/>
                        </a:rPr>
                        <a:t>Every user in the educator profile should be able to update the text to create English questions for the assignment.</a:t>
                      </a:r>
                    </a:p>
                  </a:txBody>
                  <a:tcPr marL="78784" marR="78784" marT="39392" marB="39392"/>
                </a:tc>
                <a:tc>
                  <a:txBody>
                    <a:bodyPr/>
                    <a:lstStyle/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effectLst/>
                        </a:rPr>
                        <a:t>Educators should now be able to update the text using "update text" button.</a:t>
                      </a:r>
                    </a:p>
                  </a:txBody>
                  <a:tcPr marL="78784" marR="78784" marT="39392" marB="39392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 dirty="0">
                          <a:effectLst/>
                        </a:rPr>
                        <a:t>Fail</a:t>
                      </a:r>
                    </a:p>
                  </a:txBody>
                  <a:tcPr marL="78784" marR="78784" marT="39392" marB="39392"/>
                </a:tc>
                <a:extLst>
                  <a:ext uri="{0D108BD9-81ED-4DB2-BD59-A6C34878D82A}">
                    <a16:rowId xmlns:a16="http://schemas.microsoft.com/office/drawing/2014/main" val="276281442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A226A11-68C2-40FC-E945-3A142C6577F3}"/>
              </a:ext>
            </a:extLst>
          </p:cNvPr>
          <p:cNvSpPr txBox="1"/>
          <p:nvPr/>
        </p:nvSpPr>
        <p:spPr>
          <a:xfrm>
            <a:off x="9884229" y="6487886"/>
            <a:ext cx="2307771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GIO ABOU JAOUDE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849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Graph on document with pen">
            <a:extLst>
              <a:ext uri="{FF2B5EF4-FFF2-40B4-BE49-F238E27FC236}">
                <a16:creationId xmlns:a16="http://schemas.microsoft.com/office/drawing/2014/main" id="{DB08E63F-05F4-4A1A-ABB5-255C96C59B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415" b="14315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DE5C87-CC5A-46E1-A12A-43AD1D6EDDDB}"/>
              </a:ext>
            </a:extLst>
          </p:cNvPr>
          <p:cNvSpPr txBox="1"/>
          <p:nvPr/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  <a:buClr>
                <a:schemeClr val="accent3"/>
              </a:buClr>
            </a:pPr>
            <a:r>
              <a:rPr lang="en-US" sz="8000" spc="-50">
                <a:latin typeface="+mj-lt"/>
                <a:ea typeface="+mj-ea"/>
                <a:cs typeface="+mj-cs"/>
              </a:rPr>
              <a:t> Product Backlog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C7D7D77-8DF2-444B-A0BB-15B065195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7A72AB3-7AC2-4380-8B64-AFC8AC684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34896F5-ADC0-4F92-891D-8AD641242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51459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3864DA03-CB14-46C9-AE1C-5F597A70C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6BF32651-199F-426F-A04B-736F42D1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60BB902-C972-43E8-A1C9-15E2867A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A76DA81A-55A9-44DB-92DE-C01A803DE2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9779"/>
            <a:ext cx="12191980" cy="6857990"/>
          </a:xfrm>
          <a:prstGeom prst="rect">
            <a:avLst/>
          </a:prstGeom>
        </p:spPr>
      </p:pic>
      <p:cxnSp>
        <p:nvCxnSpPr>
          <p:cNvPr id="10" name="Straight Connector 14">
            <a:extLst>
              <a:ext uri="{FF2B5EF4-FFF2-40B4-BE49-F238E27FC236}">
                <a16:creationId xmlns:a16="http://schemas.microsoft.com/office/drawing/2014/main" id="{D234663B-5BFF-482A-865A-27F31AF09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201268F-E9AC-4ACE-B71F-A7846B9D9EC9}"/>
              </a:ext>
            </a:extLst>
          </p:cNvPr>
          <p:cNvSpPr txBox="1"/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endParaRPr lang="en-US"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endParaRPr lang="en-US"/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14B68BB4-E55B-4DC8-825B-0A792D33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8">
            <a:extLst>
              <a:ext uri="{FF2B5EF4-FFF2-40B4-BE49-F238E27FC236}">
                <a16:creationId xmlns:a16="http://schemas.microsoft.com/office/drawing/2014/main" id="{D876438C-C6C1-4170-95B8-E2CA8180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1" name="Table 12">
            <a:extLst>
              <a:ext uri="{FF2B5EF4-FFF2-40B4-BE49-F238E27FC236}">
                <a16:creationId xmlns:a16="http://schemas.microsoft.com/office/drawing/2014/main" id="{A315EE2A-376B-4E5F-9B6F-DC9A40F381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171165"/>
              </p:ext>
            </p:extLst>
          </p:nvPr>
        </p:nvGraphicFramePr>
        <p:xfrm>
          <a:off x="290285" y="573314"/>
          <a:ext cx="11584604" cy="57287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96151">
                  <a:extLst>
                    <a:ext uri="{9D8B030D-6E8A-4147-A177-3AD203B41FA5}">
                      <a16:colId xmlns:a16="http://schemas.microsoft.com/office/drawing/2014/main" val="1053399360"/>
                    </a:ext>
                  </a:extLst>
                </a:gridCol>
                <a:gridCol w="2896151">
                  <a:extLst>
                    <a:ext uri="{9D8B030D-6E8A-4147-A177-3AD203B41FA5}">
                      <a16:colId xmlns:a16="http://schemas.microsoft.com/office/drawing/2014/main" val="1250587502"/>
                    </a:ext>
                  </a:extLst>
                </a:gridCol>
                <a:gridCol w="2896151">
                  <a:extLst>
                    <a:ext uri="{9D8B030D-6E8A-4147-A177-3AD203B41FA5}">
                      <a16:colId xmlns:a16="http://schemas.microsoft.com/office/drawing/2014/main" val="1855225519"/>
                    </a:ext>
                  </a:extLst>
                </a:gridCol>
                <a:gridCol w="2896151">
                  <a:extLst>
                    <a:ext uri="{9D8B030D-6E8A-4147-A177-3AD203B41FA5}">
                      <a16:colId xmlns:a16="http://schemas.microsoft.com/office/drawing/2014/main" val="329276924"/>
                    </a:ext>
                  </a:extLst>
                </a:gridCol>
              </a:tblGrid>
              <a:tr h="9439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latin typeface="Calibri"/>
                        </a:rPr>
                        <a:t>SUMMARY OF THE ISSUE 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latin typeface="Calibri"/>
                        </a:rPr>
                        <a:t>ISSUE TYPE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latin typeface="Calibri"/>
                        </a:rPr>
                        <a:t>PRIORITY 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latin typeface="Calibri"/>
                        </a:rPr>
                        <a:t>STATUS 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279666"/>
                  </a:ext>
                </a:extLst>
              </a:tr>
              <a:tr h="976490">
                <a:tc>
                  <a:txBody>
                    <a:bodyPr/>
                    <a:lstStyle/>
                    <a:p>
                      <a:r>
                        <a:rPr lang="en-US"/>
                        <a:t>Built backend functionality to update the text in educator account.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Highest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 Progress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519632"/>
                  </a:ext>
                </a:extLst>
              </a:tr>
              <a:tr h="9439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Adding student English routes </a:t>
                      </a:r>
                      <a:r>
                        <a:rPr lang="en-US" sz="1800" b="0" i="0" u="none" strike="noStrike" noProof="0"/>
                        <a:t> for student account.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Task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In Progress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475868"/>
                  </a:ext>
                </a:extLst>
              </a:tr>
              <a:tr h="97649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Student should be able navigate to the English tab under subject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In Progress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846592"/>
                  </a:ext>
                </a:extLst>
              </a:tr>
              <a:tr h="9439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Built student-English html.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Task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In Progress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630850"/>
                  </a:ext>
                </a:extLst>
              </a:tr>
              <a:tr h="9439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Setup database tables for student account.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Task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In Progress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89129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73E7643-D8AE-A1DD-79E7-0AB7D391A9E2}"/>
              </a:ext>
            </a:extLst>
          </p:cNvPr>
          <p:cNvSpPr txBox="1"/>
          <p:nvPr/>
        </p:nvSpPr>
        <p:spPr>
          <a:xfrm>
            <a:off x="9368972" y="6466115"/>
            <a:ext cx="2743200" cy="6955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>
                <a:ea typeface="+mn-lt"/>
                <a:cs typeface="+mn-lt"/>
              </a:rPr>
              <a:t>JOSEPH DOUGAL</a:t>
            </a:r>
            <a:endParaRPr lang="en-US"/>
          </a:p>
          <a:p>
            <a:pPr algn="l"/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0873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watch&#10;&#10;Description automatically generated">
            <a:extLst>
              <a:ext uri="{FF2B5EF4-FFF2-40B4-BE49-F238E27FC236}">
                <a16:creationId xmlns:a16="http://schemas.microsoft.com/office/drawing/2014/main" id="{B5AA81DF-3B9A-48F4-9C0C-23ECB033FF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9027" b="309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34663B-5BFF-482A-865A-27F31AF09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03D79F1-3DB4-4C4B-8409-5DB7F4FD9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8000" b="1">
                <a:solidFill>
                  <a:schemeClr val="tx1"/>
                </a:solidFill>
                <a:cs typeface="Calibri Light"/>
              </a:rPr>
              <a:t>Team Members</a:t>
            </a:r>
            <a:endParaRPr lang="en-US" sz="8000" b="1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91CCC-9654-4652-8696-B719C7364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 vert="horz" lIns="0" tIns="45720" rIns="0" bIns="45720" rtlCol="0" anchor="t"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Ø"/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AKANKSHYA BISWAL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Ø"/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EMI HARRY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Ø"/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GIO ABOU JAOUDE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Ø"/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JONATHAN ANGAMARCA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Ø"/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JOSEPH DOUGAL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Ø"/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JOSE SALCEDO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Ø"/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RITHVIK SUBRAMANYA</a:t>
            </a:r>
            <a:endParaRPr lang="en-US">
              <a:solidFill>
                <a:schemeClr val="tx1"/>
              </a:solidFill>
              <a:cs typeface="Calibri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Ø"/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TJ RABBANI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Ø"/>
            </a:pPr>
            <a:r>
              <a:rPr lang="en-US">
                <a:ea typeface="+mn-lt"/>
                <a:cs typeface="+mn-lt"/>
              </a:rPr>
              <a:t>WAHIDUR RAHMAN</a:t>
            </a:r>
            <a:endParaRPr lang="en-US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B68BB4-E55B-4DC8-825B-0A792D33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76438C-C6C1-4170-95B8-E2CA8180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38574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3864DA03-CB14-46C9-AE1C-5F597A70C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6BF32651-199F-426F-A04B-736F42D1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160BB902-C972-43E8-A1C9-15E2867A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A76DA81A-55A9-44DB-92DE-C01A803DE2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0" name="Straight Connector 14">
            <a:extLst>
              <a:ext uri="{FF2B5EF4-FFF2-40B4-BE49-F238E27FC236}">
                <a16:creationId xmlns:a16="http://schemas.microsoft.com/office/drawing/2014/main" id="{D234663B-5BFF-482A-865A-27F31AF09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201268F-E9AC-4ACE-B71F-A7846B9D9EC9}"/>
              </a:ext>
            </a:extLst>
          </p:cNvPr>
          <p:cNvSpPr txBox="1"/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endParaRPr lang="en-US"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endParaRPr lang="en-US"/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14B68BB4-E55B-4DC8-825B-0A792D33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8">
            <a:extLst>
              <a:ext uri="{FF2B5EF4-FFF2-40B4-BE49-F238E27FC236}">
                <a16:creationId xmlns:a16="http://schemas.microsoft.com/office/drawing/2014/main" id="{D876438C-C6C1-4170-95B8-E2CA8180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1" name="Table 12">
            <a:extLst>
              <a:ext uri="{FF2B5EF4-FFF2-40B4-BE49-F238E27FC236}">
                <a16:creationId xmlns:a16="http://schemas.microsoft.com/office/drawing/2014/main" id="{A315EE2A-376B-4E5F-9B6F-DC9A40F381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208981"/>
              </p:ext>
            </p:extLst>
          </p:nvPr>
        </p:nvGraphicFramePr>
        <p:xfrm>
          <a:off x="290285" y="573314"/>
          <a:ext cx="11526548" cy="56998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81637">
                  <a:extLst>
                    <a:ext uri="{9D8B030D-6E8A-4147-A177-3AD203B41FA5}">
                      <a16:colId xmlns:a16="http://schemas.microsoft.com/office/drawing/2014/main" val="1053399360"/>
                    </a:ext>
                  </a:extLst>
                </a:gridCol>
                <a:gridCol w="2881637">
                  <a:extLst>
                    <a:ext uri="{9D8B030D-6E8A-4147-A177-3AD203B41FA5}">
                      <a16:colId xmlns:a16="http://schemas.microsoft.com/office/drawing/2014/main" val="1250587502"/>
                    </a:ext>
                  </a:extLst>
                </a:gridCol>
                <a:gridCol w="2881637">
                  <a:extLst>
                    <a:ext uri="{9D8B030D-6E8A-4147-A177-3AD203B41FA5}">
                      <a16:colId xmlns:a16="http://schemas.microsoft.com/office/drawing/2014/main" val="1855225519"/>
                    </a:ext>
                  </a:extLst>
                </a:gridCol>
                <a:gridCol w="2881637">
                  <a:extLst>
                    <a:ext uri="{9D8B030D-6E8A-4147-A177-3AD203B41FA5}">
                      <a16:colId xmlns:a16="http://schemas.microsoft.com/office/drawing/2014/main" val="329276924"/>
                    </a:ext>
                  </a:extLst>
                </a:gridCol>
              </a:tblGrid>
              <a:tr h="1096132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latin typeface="Calibri"/>
                        </a:rPr>
                        <a:t>SUMMARY OF THE ISSUE 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latin typeface="Calibri"/>
                        </a:rPr>
                        <a:t>ISSUE TYPE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latin typeface="Calibri"/>
                        </a:rPr>
                        <a:t>PRIORITY 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latin typeface="Calibri"/>
                        </a:rPr>
                        <a:t>STATUS 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279666"/>
                  </a:ext>
                </a:extLst>
              </a:tr>
              <a:tr h="142497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Built backend functionality to insert answer for student account.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Task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Medium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In Progress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519632"/>
                  </a:ext>
                </a:extLst>
              </a:tr>
              <a:tr h="1424972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/>
                        <a:t>Built backend functionality to update answers </a:t>
                      </a:r>
                      <a:r>
                        <a:rPr lang="en-US" sz="1800" b="0" i="0" u="none" strike="noStrike" noProof="0">
                          <a:latin typeface="Calibri"/>
                        </a:rPr>
                        <a:t> for student account.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Task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In Progress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475868"/>
                  </a:ext>
                </a:extLst>
              </a:tr>
              <a:tr h="1753812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/>
                        <a:t>Built backend functionality to delete answers </a:t>
                      </a:r>
                      <a:r>
                        <a:rPr lang="en-US" sz="1800" b="0" i="0" u="none" strike="noStrike" noProof="0">
                          <a:latin typeface="Calibri"/>
                        </a:rPr>
                        <a:t> for student account.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Task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In Progress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84659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F7CD5D2-98F1-3410-AECF-23E64B95D561}"/>
              </a:ext>
            </a:extLst>
          </p:cNvPr>
          <p:cNvSpPr txBox="1"/>
          <p:nvPr/>
        </p:nvSpPr>
        <p:spPr>
          <a:xfrm>
            <a:off x="9961789" y="6485618"/>
            <a:ext cx="2743200" cy="6955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>
                <a:ea typeface="+mn-lt"/>
                <a:cs typeface="+mn-lt"/>
              </a:rPr>
              <a:t>JOSEPH DOUGAL</a:t>
            </a:r>
            <a:endParaRPr lang="en-US"/>
          </a:p>
          <a:p>
            <a:pPr algn="l"/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0592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64DA03-CB14-46C9-AE1C-5F597A70C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F32651-199F-426F-A04B-736F42D1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0BB902-C972-43E8-A1C9-15E2867A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CF50BBA-210C-AABE-2E60-3DD2771416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34663B-5BFF-482A-865A-27F31AF09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728345D-83B2-492A-A0C6-56D52CDA290B}"/>
              </a:ext>
            </a:extLst>
          </p:cNvPr>
          <p:cNvSpPr txBox="1"/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sz="4400"/>
              <a:t>Milestone Timeline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B68BB4-E55B-4DC8-825B-0A792D33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76438C-C6C1-4170-95B8-E2CA8180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06612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9CDEFA23-27BD-A690-0A70-345861D66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646" y="738451"/>
            <a:ext cx="10474709" cy="53067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513949-1143-4D38-A1E4-92884FF56712}"/>
              </a:ext>
            </a:extLst>
          </p:cNvPr>
          <p:cNvSpPr txBox="1"/>
          <p:nvPr/>
        </p:nvSpPr>
        <p:spPr>
          <a:xfrm>
            <a:off x="342537" y="1760437"/>
            <a:ext cx="10058400" cy="95359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2500" lnSpcReduction="20000"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endParaRPr lang="en-US" sz="8000" spc="-50">
              <a:latin typeface="+mj-lt"/>
              <a:ea typeface="+mj-ea"/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7C62FE-20C7-480F-AFBD-B9B8AEDBBDEA}"/>
              </a:ext>
            </a:extLst>
          </p:cNvPr>
          <p:cNvSpPr txBox="1"/>
          <p:nvPr/>
        </p:nvSpPr>
        <p:spPr>
          <a:xfrm>
            <a:off x="9332687" y="6487886"/>
            <a:ext cx="2380342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WAHIDUR RAHMAN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A57FD7-C883-9F88-60C3-FB692274B509}"/>
              </a:ext>
            </a:extLst>
          </p:cNvPr>
          <p:cNvSpPr txBox="1"/>
          <p:nvPr/>
        </p:nvSpPr>
        <p:spPr>
          <a:xfrm>
            <a:off x="2301046" y="3857968"/>
            <a:ext cx="1016000" cy="3838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Sprint-5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2B421E-C4EA-7E50-2A1E-195B8F51B4E3}"/>
              </a:ext>
            </a:extLst>
          </p:cNvPr>
          <p:cNvSpPr txBox="1"/>
          <p:nvPr/>
        </p:nvSpPr>
        <p:spPr>
          <a:xfrm>
            <a:off x="9386937" y="3091630"/>
            <a:ext cx="1016000" cy="3838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Sprint-8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876C3-70A8-C2B7-F59E-B969008DFC95}"/>
              </a:ext>
            </a:extLst>
          </p:cNvPr>
          <p:cNvSpPr txBox="1"/>
          <p:nvPr/>
        </p:nvSpPr>
        <p:spPr>
          <a:xfrm>
            <a:off x="7431137" y="3166238"/>
            <a:ext cx="1016000" cy="3838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Sprint-7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10C33-7BA8-3FCB-99BA-875010ED113E}"/>
              </a:ext>
            </a:extLst>
          </p:cNvPr>
          <p:cNvSpPr txBox="1"/>
          <p:nvPr/>
        </p:nvSpPr>
        <p:spPr>
          <a:xfrm>
            <a:off x="4580849" y="3166239"/>
            <a:ext cx="1016000" cy="3838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Sprint-6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19C4089-459F-9357-485E-7327760497EF}"/>
              </a:ext>
            </a:extLst>
          </p:cNvPr>
          <p:cNvSpPr/>
          <p:nvPr/>
        </p:nvSpPr>
        <p:spPr>
          <a:xfrm>
            <a:off x="5518647" y="3357082"/>
            <a:ext cx="217715" cy="2177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735657-06E4-D9C0-2883-B4408567E31E}"/>
              </a:ext>
            </a:extLst>
          </p:cNvPr>
          <p:cNvSpPr/>
          <p:nvPr/>
        </p:nvSpPr>
        <p:spPr>
          <a:xfrm>
            <a:off x="2586407" y="3422129"/>
            <a:ext cx="217715" cy="2177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516DADC-F421-6F1B-83CA-383C70F6040A}"/>
              </a:ext>
            </a:extLst>
          </p:cNvPr>
          <p:cNvSpPr/>
          <p:nvPr/>
        </p:nvSpPr>
        <p:spPr>
          <a:xfrm>
            <a:off x="7772254" y="3468592"/>
            <a:ext cx="217715" cy="2177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23E6360-601F-2096-F373-19BCA90171EE}"/>
              </a:ext>
            </a:extLst>
          </p:cNvPr>
          <p:cNvSpPr/>
          <p:nvPr/>
        </p:nvSpPr>
        <p:spPr>
          <a:xfrm>
            <a:off x="9706815" y="3393986"/>
            <a:ext cx="217715" cy="2177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31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E62779-4E13-49E6-8B0A-171DED7DE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en-US" b="1">
                <a:cs typeface="Calibri Light"/>
              </a:rPr>
              <a:t>Retrospective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F5E0F22-4E50-4973-AE68-55A79988D2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0954" r="31108" b="-1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404C1-1017-461F-BF08-5EAC1ED13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4550236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en-US" sz="1700" b="1">
                <a:cs typeface="Calibri"/>
              </a:rPr>
              <a:t>What went well:</a:t>
            </a:r>
            <a:endParaRPr lang="en-US"/>
          </a:p>
          <a:p>
            <a:pPr marL="285750" indent="-285750">
              <a:buFont typeface="Wingdings" panose="020F0502020204030204" pitchFamily="34" charset="0"/>
              <a:buChar char="ü"/>
            </a:pPr>
            <a:r>
              <a:rPr lang="en-US" sz="1700">
                <a:cs typeface="Calibri"/>
              </a:rPr>
              <a:t>Weekly team meetings</a:t>
            </a:r>
            <a:endParaRPr lang="en-US" sz="1700">
              <a:ea typeface="Calibri"/>
              <a:cs typeface="Calibri"/>
            </a:endParaRPr>
          </a:p>
          <a:p>
            <a:pPr marL="285750" indent="-285750">
              <a:buFont typeface="Wingdings" panose="020F0502020204030204" pitchFamily="34" charset="0"/>
              <a:buChar char="ü"/>
            </a:pPr>
            <a:r>
              <a:rPr lang="en-US" sz="1700">
                <a:cs typeface="Calibri"/>
              </a:rPr>
              <a:t>Team Dynamic</a:t>
            </a:r>
            <a:endParaRPr lang="en-US" sz="1700">
              <a:ea typeface="Calibri"/>
              <a:cs typeface="Calibri"/>
            </a:endParaRPr>
          </a:p>
          <a:p>
            <a:pPr marL="285750" indent="-285750">
              <a:buFont typeface="Wingdings" panose="020F0502020204030204" pitchFamily="34" charset="0"/>
              <a:buChar char="ü"/>
            </a:pPr>
            <a:r>
              <a:rPr lang="en-US" sz="1700">
                <a:cs typeface="Calibri"/>
              </a:rPr>
              <a:t>Team Communication</a:t>
            </a:r>
            <a:endParaRPr lang="en-US" sz="1700">
              <a:ea typeface="Calibri"/>
              <a:cs typeface="Calibri"/>
            </a:endParaRPr>
          </a:p>
          <a:p>
            <a:pPr marL="285750" indent="-285750">
              <a:buFont typeface="Wingdings" panose="020F0502020204030204" pitchFamily="34" charset="0"/>
              <a:buChar char="ü"/>
            </a:pPr>
            <a:r>
              <a:rPr lang="en-US" sz="1700">
                <a:cs typeface="Calibri"/>
              </a:rPr>
              <a:t>Presentation recording for deliverable 6 was done on time.</a:t>
            </a:r>
            <a:endParaRPr lang="en-US" sz="170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700" b="1">
                <a:cs typeface="Calibri"/>
              </a:rPr>
              <a:t>What needs to be improved:</a:t>
            </a:r>
            <a:endParaRPr lang="en-US" sz="1700" b="1">
              <a:ea typeface="Calibri"/>
              <a:cs typeface="Calibri"/>
            </a:endParaRPr>
          </a:p>
          <a:p>
            <a:pPr>
              <a:buFont typeface="Wingdings" panose="020F0502020204030204" pitchFamily="34" charset="0"/>
              <a:buChar char="ü"/>
            </a:pPr>
            <a:r>
              <a:rPr lang="en-US" sz="1700">
                <a:cs typeface="Calibri"/>
              </a:rPr>
              <a:t>Updates to Smart Grader needs to be done in a timely manner.</a:t>
            </a:r>
            <a:endParaRPr lang="en-US" sz="1700">
              <a:ea typeface="Calibri" panose="020F0502020204030204"/>
              <a:cs typeface="Calibri"/>
            </a:endParaRPr>
          </a:p>
          <a:p>
            <a:pPr marL="0" indent="0">
              <a:buNone/>
            </a:pPr>
            <a:r>
              <a:rPr lang="en-US" sz="1700" b="1">
                <a:cs typeface="Calibri"/>
              </a:rPr>
              <a:t>What's next:</a:t>
            </a:r>
            <a:endParaRPr lang="en-US" sz="1700" b="1">
              <a:ea typeface="Calibri" panose="020F0502020204030204"/>
              <a:cs typeface="Calibri"/>
            </a:endParaRPr>
          </a:p>
          <a:p>
            <a:pPr>
              <a:buFont typeface="Wingdings" panose="020F0502020204030204" pitchFamily="34" charset="0"/>
              <a:buChar char="ü"/>
            </a:pPr>
            <a:r>
              <a:rPr lang="en-US" sz="1700">
                <a:cs typeface="Calibri"/>
              </a:rPr>
              <a:t>Weekly updates should be provided about the application.</a:t>
            </a:r>
            <a:endParaRPr lang="en-US" sz="1700">
              <a:ea typeface="Calibri"/>
              <a:cs typeface="Calibri"/>
            </a:endParaRPr>
          </a:p>
          <a:p>
            <a:pPr marL="0" indent="0">
              <a:buNone/>
            </a:pPr>
            <a:endParaRPr lang="en-US" sz="1700">
              <a:cs typeface="Calibri"/>
            </a:endParaRPr>
          </a:p>
          <a:p>
            <a:pPr marL="285750" indent="-285750">
              <a:buFont typeface="Wingdings" panose="020F0502020204030204" pitchFamily="34" charset="0"/>
              <a:buChar char="ü"/>
            </a:pPr>
            <a:endParaRPr lang="en-US" sz="1700">
              <a:cs typeface="Calibri"/>
            </a:endParaRPr>
          </a:p>
          <a:p>
            <a:pPr marL="0" indent="0">
              <a:buNone/>
            </a:pPr>
            <a:endParaRPr lang="en-US" sz="1700">
              <a:cs typeface="Calibri"/>
            </a:endParaRPr>
          </a:p>
          <a:p>
            <a:pPr>
              <a:buNone/>
            </a:pPr>
            <a:endParaRPr lang="en-US">
              <a:cs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8284EE-5476-E681-C5A7-91B097D6BAAB}"/>
              </a:ext>
            </a:extLst>
          </p:cNvPr>
          <p:cNvSpPr txBox="1"/>
          <p:nvPr/>
        </p:nvSpPr>
        <p:spPr>
          <a:xfrm>
            <a:off x="9383486" y="6487886"/>
            <a:ext cx="2743200" cy="6955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JOSE</a:t>
            </a:r>
            <a:r>
              <a:rPr lang="en-US">
                <a:ea typeface="+mn-lt"/>
                <a:cs typeface="+mn-lt"/>
              </a:rPr>
              <a:t> SALCEDO</a:t>
            </a:r>
            <a:endParaRPr lang="en-US"/>
          </a:p>
          <a:p>
            <a:pPr algn="l"/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0619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2F9EC5C-9D0F-4497-9D4D-77F0D5B1F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39EC3-9A88-437C-9B74-A27BE32C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Conclusion</a:t>
            </a:r>
          </a:p>
        </p:txBody>
      </p:sp>
      <p:pic>
        <p:nvPicPr>
          <p:cNvPr id="4" name="Picture 4" descr="A picture containing text, sign, outdoor, dark&#10;&#10;Description automatically generated">
            <a:extLst>
              <a:ext uri="{FF2B5EF4-FFF2-40B4-BE49-F238E27FC236}">
                <a16:creationId xmlns:a16="http://schemas.microsoft.com/office/drawing/2014/main" id="{FB4C8753-D268-48A4-AB98-2CE6165BA7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039" r="-1" b="18955"/>
          <a:stretch/>
        </p:blipFill>
        <p:spPr>
          <a:xfrm>
            <a:off x="635457" y="640080"/>
            <a:ext cx="10916463" cy="360273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C1DD005-0DD7-43EB-A8A4-05DBAF467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B8A5BB8-3387-47C5-9FA6-5ED224F68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BD290E-8711-4995-A866-4ABAE2A18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4F26A53E-7D97-41AE-B8F3-244D35556E1A}"/>
              </a:ext>
            </a:extLst>
          </p:cNvPr>
          <p:cNvSpPr txBox="1"/>
          <p:nvPr/>
        </p:nvSpPr>
        <p:spPr>
          <a:xfrm>
            <a:off x="5478552" y="4403150"/>
            <a:ext cx="5899092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/>
              <a:t>FOR MORE DETAILS ON SMART GRADER VISIT OUR GITHUB REPOSITORY:</a:t>
            </a:r>
          </a:p>
          <a:p>
            <a:pPr algn="just"/>
            <a:r>
              <a:rPr lang="en-US" u="sng">
                <a:ea typeface="+mn-lt"/>
                <a:cs typeface="+mn-lt"/>
              </a:rPr>
              <a:t>https://github.com/josephdougal/CS691/projects/1</a:t>
            </a:r>
            <a:endParaRPr lang="en-US" u="sng"/>
          </a:p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5ACF87-A463-6167-4C21-C79159FEE35F}"/>
              </a:ext>
            </a:extLst>
          </p:cNvPr>
          <p:cNvSpPr txBox="1"/>
          <p:nvPr/>
        </p:nvSpPr>
        <p:spPr>
          <a:xfrm>
            <a:off x="9862457" y="6487886"/>
            <a:ext cx="2743200" cy="6955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>
                <a:ea typeface="+mn-lt"/>
                <a:cs typeface="+mn-lt"/>
              </a:rPr>
              <a:t>JOSE SALCEDO</a:t>
            </a:r>
            <a:endParaRPr lang="en-US"/>
          </a:p>
          <a:p>
            <a:pPr algn="l"/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490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D09A8-9DDE-482C-8B21-44476EB8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359175"/>
            <a:ext cx="6368142" cy="1450757"/>
          </a:xfrm>
        </p:spPr>
        <p:txBody>
          <a:bodyPr>
            <a:normAutofit/>
          </a:bodyPr>
          <a:lstStyle/>
          <a:p>
            <a:r>
              <a:rPr lang="en-US" sz="8000" b="1">
                <a:cs typeface="Calibri Light"/>
              </a:rPr>
              <a:t>Agenda</a:t>
            </a:r>
            <a:endParaRPr lang="en-US" sz="8000" b="1"/>
          </a:p>
        </p:txBody>
      </p:sp>
      <p:pic>
        <p:nvPicPr>
          <p:cNvPr id="5" name="Picture 5" descr="Engineering drawing&#10;&#10;Description automatically generated">
            <a:extLst>
              <a:ext uri="{FF2B5EF4-FFF2-40B4-BE49-F238E27FC236}">
                <a16:creationId xmlns:a16="http://schemas.microsoft.com/office/drawing/2014/main" id="{A513CC8C-58B4-44A6-9E36-DB1BE2111E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893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AD1CD1E3-613A-440A-8D6F-BD7FCA852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4526523"/>
          </a:xfrm>
        </p:spPr>
        <p:txBody>
          <a:bodyPr vert="horz" lIns="0" tIns="45720" rIns="0" bIns="45720" rtlCol="0" anchor="t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q"/>
            </a:pPr>
            <a:r>
              <a:rPr lang="en-US" sz="2400">
                <a:ea typeface="+mn-lt"/>
                <a:cs typeface="+mn-lt"/>
              </a:rPr>
              <a:t>Project Recap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q"/>
            </a:pPr>
            <a:r>
              <a:rPr lang="en-US" sz="2400">
                <a:ea typeface="+mn-lt"/>
                <a:cs typeface="+mn-lt"/>
              </a:rPr>
              <a:t>Sprint 5 Recap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q"/>
            </a:pPr>
            <a:r>
              <a:rPr lang="en-US" sz="2400">
                <a:ea typeface="+mn-lt"/>
                <a:cs typeface="+mn-lt"/>
              </a:rPr>
              <a:t>Sprint 6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q"/>
            </a:pPr>
            <a:r>
              <a:rPr lang="en-US" sz="2400">
                <a:cs typeface="Calibri" panose="020F0502020204030204"/>
              </a:rPr>
              <a:t>Acceptance criteria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q"/>
            </a:pPr>
            <a:r>
              <a:rPr lang="en-US" sz="2400">
                <a:cs typeface="Calibri" panose="020F0502020204030204"/>
              </a:rPr>
              <a:t>Test Cases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q"/>
            </a:pPr>
            <a:r>
              <a:rPr lang="en-US" sz="2400">
                <a:cs typeface="Calibri" panose="020F0502020204030204"/>
              </a:rPr>
              <a:t>Sprint Backlog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q"/>
            </a:pPr>
            <a:r>
              <a:rPr lang="en-US" sz="2400">
                <a:cs typeface="Calibri" panose="020F0502020204030204"/>
              </a:rPr>
              <a:t>Milestone Timeline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q"/>
            </a:pPr>
            <a:r>
              <a:rPr lang="en-US" sz="2400">
                <a:cs typeface="Calibri" panose="020F0502020204030204"/>
              </a:rPr>
              <a:t>Retrospectives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q"/>
            </a:pPr>
            <a:r>
              <a:rPr lang="en-US" sz="2400">
                <a:cs typeface="Calibri" panose="020F0502020204030204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49897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BE48C64-5364-4060-8928-FC052E77C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9F791B-8515-4F50-9D32-45DD7676C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66A6F95-73C3-44EC-9D80-3131D2D868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C0CDD34-455E-4188-B6E6-C57A40E43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67D884-BDE0-41E8-B5E8-B5E75BBBFB4C}"/>
              </a:ext>
            </a:extLst>
          </p:cNvPr>
          <p:cNvSpPr txBox="1"/>
          <p:nvPr/>
        </p:nvSpPr>
        <p:spPr>
          <a:xfrm>
            <a:off x="8177396" y="1480927"/>
            <a:ext cx="4185732" cy="367875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6600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WHAT IS SMART GRADER?</a:t>
            </a:r>
            <a:endParaRPr lang="en-US" sz="6600" spc="-5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Calibri Light"/>
            </a:endParaRP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endParaRPr lang="en-US" sz="6600" spc="-5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3" name="Picture 13" descr="Good Grade | Free SVG">
            <a:extLst>
              <a:ext uri="{FF2B5EF4-FFF2-40B4-BE49-F238E27FC236}">
                <a16:creationId xmlns:a16="http://schemas.microsoft.com/office/drawing/2014/main" id="{C82ACF1A-EA11-4EF7-AAC3-A9EF98CA7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1C2058-47F2-4937-AFC4-04B58EC1A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B0E089E-E773-40BF-B966-E1B54156C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6A56A1B-DB74-41DA-B78B-0C762EE7B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65675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D5715CFC-8C3C-B2C5-ACC2-9D796BCF22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3492628"/>
              </p:ext>
            </p:extLst>
          </p:nvPr>
        </p:nvGraphicFramePr>
        <p:xfrm>
          <a:off x="360589" y="164647"/>
          <a:ext cx="11321142" cy="5966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99FEB48C-F448-6156-6DE5-AF831091AF6E}"/>
              </a:ext>
            </a:extLst>
          </p:cNvPr>
          <p:cNvSpPr txBox="1"/>
          <p:nvPr/>
        </p:nvSpPr>
        <p:spPr>
          <a:xfrm>
            <a:off x="9731829" y="6437086"/>
            <a:ext cx="2743200" cy="6955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>
                <a:ea typeface="+mn-lt"/>
                <a:cs typeface="+mn-lt"/>
              </a:rPr>
              <a:t>AKANKSHYA BISWAL</a:t>
            </a:r>
            <a:endParaRPr lang="en-US"/>
          </a:p>
          <a:p>
            <a:pPr algn="l"/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8189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Photo gratuite de athlétisme, clairière, course">
            <a:extLst>
              <a:ext uri="{FF2B5EF4-FFF2-40B4-BE49-F238E27FC236}">
                <a16:creationId xmlns:a16="http://schemas.microsoft.com/office/drawing/2014/main" id="{2768C06A-9AFD-4E32-ABCE-FC78B4A748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44495" b="179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1BCB07-2D25-452D-AA90-DA1AC4322374}"/>
              </a:ext>
            </a:extLst>
          </p:cNvPr>
          <p:cNvSpPr txBox="1"/>
          <p:nvPr/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  <a:buClr>
                <a:schemeClr val="accent3"/>
              </a:buClr>
            </a:pPr>
            <a:r>
              <a:rPr lang="en-US" sz="8000" spc="-50">
                <a:latin typeface="+mj-lt"/>
                <a:ea typeface="+mj-ea"/>
                <a:cs typeface="+mj-cs"/>
              </a:rPr>
              <a:t>Sprint 5 Recap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C7D7D77-8DF2-444B-A0BB-15B065195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B7A72AB3-7AC2-4380-8B64-AFC8AC684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4896F5-ADC0-4F92-891D-8AD641242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84728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12D3560-674E-21F5-D660-A92B77DB5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13838"/>
              </p:ext>
            </p:extLst>
          </p:nvPr>
        </p:nvGraphicFramePr>
        <p:xfrm>
          <a:off x="261257" y="268514"/>
          <a:ext cx="11704644" cy="6050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2868">
                  <a:extLst>
                    <a:ext uri="{9D8B030D-6E8A-4147-A177-3AD203B41FA5}">
                      <a16:colId xmlns:a16="http://schemas.microsoft.com/office/drawing/2014/main" val="653442132"/>
                    </a:ext>
                  </a:extLst>
                </a:gridCol>
                <a:gridCol w="1133463">
                  <a:extLst>
                    <a:ext uri="{9D8B030D-6E8A-4147-A177-3AD203B41FA5}">
                      <a16:colId xmlns:a16="http://schemas.microsoft.com/office/drawing/2014/main" val="1809297774"/>
                    </a:ext>
                  </a:extLst>
                </a:gridCol>
                <a:gridCol w="6024567">
                  <a:extLst>
                    <a:ext uri="{9D8B030D-6E8A-4147-A177-3AD203B41FA5}">
                      <a16:colId xmlns:a16="http://schemas.microsoft.com/office/drawing/2014/main" val="314953368"/>
                    </a:ext>
                  </a:extLst>
                </a:gridCol>
                <a:gridCol w="1742815">
                  <a:extLst>
                    <a:ext uri="{9D8B030D-6E8A-4147-A177-3AD203B41FA5}">
                      <a16:colId xmlns:a16="http://schemas.microsoft.com/office/drawing/2014/main" val="4049113008"/>
                    </a:ext>
                  </a:extLst>
                </a:gridCol>
                <a:gridCol w="1220931">
                  <a:extLst>
                    <a:ext uri="{9D8B030D-6E8A-4147-A177-3AD203B41FA5}">
                      <a16:colId xmlns:a16="http://schemas.microsoft.com/office/drawing/2014/main" val="1944656448"/>
                    </a:ext>
                  </a:extLst>
                </a:gridCol>
              </a:tblGrid>
              <a:tr h="1112862">
                <a:tc>
                  <a:txBody>
                    <a:bodyPr/>
                    <a:lstStyle/>
                    <a:p>
                      <a:pPr algn="just" rtl="0" fontAlgn="auto"/>
                      <a:r>
                        <a:rPr lang="en-US" sz="1800">
                          <a:effectLst/>
                        </a:rPr>
                        <a:t>​</a:t>
                      </a:r>
                    </a:p>
                    <a:p>
                      <a:pPr algn="ctr" rtl="0" fontAlgn="base"/>
                      <a:r>
                        <a:rPr lang="en-US" sz="1800">
                          <a:effectLst/>
                        </a:rPr>
                        <a:t>​</a:t>
                      </a:r>
                    </a:p>
                    <a:p>
                      <a:pPr algn="ctr" rtl="0" fontAlgn="base"/>
                      <a:r>
                        <a:rPr lang="en-US" sz="1800">
                          <a:effectLst/>
                        </a:rPr>
                        <a:t>Task/Story​</a:t>
                      </a:r>
                      <a:endParaRPr lang="en-US" sz="1800" b="1">
                        <a:effectLst/>
                      </a:endParaRPr>
                    </a:p>
                  </a:txBody>
                  <a:tcPr marL="89543" marR="89543" marT="44771" marB="44771"/>
                </a:tc>
                <a:tc>
                  <a:txBody>
                    <a:bodyPr/>
                    <a:lstStyle/>
                    <a:p>
                      <a:pPr algn="just" rtl="0" fontAlgn="auto"/>
                      <a:r>
                        <a:rPr lang="en-US" sz="1800">
                          <a:effectLst/>
                        </a:rPr>
                        <a:t>​</a:t>
                      </a:r>
                    </a:p>
                    <a:p>
                      <a:pPr algn="just" rtl="0" fontAlgn="base"/>
                      <a:r>
                        <a:rPr lang="en-US" sz="1800">
                          <a:effectLst/>
                        </a:rPr>
                        <a:t>Key​</a:t>
                      </a:r>
                      <a:endParaRPr lang="en-US" sz="1800" b="1">
                        <a:effectLst/>
                      </a:endParaRPr>
                    </a:p>
                  </a:txBody>
                  <a:tcPr marL="89543" marR="89543" marT="44771" marB="44771" anchor="ctr"/>
                </a:tc>
                <a:tc>
                  <a:txBody>
                    <a:bodyPr/>
                    <a:lstStyle/>
                    <a:p>
                      <a:pPr rtl="0" fontAlgn="auto"/>
                      <a:r>
                        <a:rPr lang="en-US" sz="1800">
                          <a:effectLst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US" sz="1800">
                          <a:effectLst/>
                        </a:rPr>
                        <a:t>                     Summary​</a:t>
                      </a:r>
                      <a:endParaRPr lang="en-US" sz="1800" b="1">
                        <a:effectLst/>
                      </a:endParaRPr>
                    </a:p>
                  </a:txBody>
                  <a:tcPr marL="89543" marR="89543" marT="44771" marB="44771" anchor="ctr"/>
                </a:tc>
                <a:tc>
                  <a:txBody>
                    <a:bodyPr/>
                    <a:lstStyle/>
                    <a:p>
                      <a:pPr rtl="0" fontAlgn="auto"/>
                      <a:r>
                        <a:rPr lang="en-US" sz="1800">
                          <a:effectLst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US" sz="1800">
                          <a:effectLst/>
                        </a:rPr>
                        <a:t>Story Points​</a:t>
                      </a:r>
                      <a:endParaRPr lang="en-US" sz="1800" b="1">
                        <a:effectLst/>
                      </a:endParaRPr>
                    </a:p>
                  </a:txBody>
                  <a:tcPr marL="89543" marR="89543" marT="44771" marB="44771" anchor="ctr"/>
                </a:tc>
                <a:tc>
                  <a:txBody>
                    <a:bodyPr/>
                    <a:lstStyle/>
                    <a:p>
                      <a:pPr algn="ctr" rtl="0" fontAlgn="auto"/>
                      <a:r>
                        <a:rPr lang="en-US" sz="1800">
                          <a:effectLst/>
                        </a:rPr>
                        <a:t>​</a:t>
                      </a:r>
                    </a:p>
                    <a:p>
                      <a:pPr algn="ctr" rtl="0" fontAlgn="base"/>
                      <a:r>
                        <a:rPr lang="en-US" sz="1800">
                          <a:effectLst/>
                        </a:rPr>
                        <a:t>​</a:t>
                      </a:r>
                    </a:p>
                    <a:p>
                      <a:pPr algn="ctr" rtl="0" fontAlgn="base"/>
                      <a:r>
                        <a:rPr lang="en-US" sz="1800">
                          <a:effectLst/>
                        </a:rPr>
                        <a:t>Priority​</a:t>
                      </a:r>
                      <a:endParaRPr lang="en-US" sz="1800" b="1">
                        <a:effectLst/>
                      </a:endParaRPr>
                    </a:p>
                  </a:txBody>
                  <a:tcPr marL="89543" marR="89543" marT="44771" marB="44771"/>
                </a:tc>
                <a:extLst>
                  <a:ext uri="{0D108BD9-81ED-4DB2-BD59-A6C34878D82A}">
                    <a16:rowId xmlns:a16="http://schemas.microsoft.com/office/drawing/2014/main" val="3579944499"/>
                  </a:ext>
                </a:extLst>
              </a:tr>
              <a:tr h="1112862">
                <a:tc>
                  <a:txBody>
                    <a:bodyPr/>
                    <a:lstStyle/>
                    <a:p>
                      <a:pPr rtl="0" fontAlgn="auto"/>
                      <a:r>
                        <a:rPr lang="en-US" sz="1800">
                          <a:effectLst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US" sz="1800">
                          <a:effectLst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US" sz="1800">
                          <a:effectLst/>
                        </a:rPr>
                        <a:t>Story​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543" marR="89543" marT="44771" marB="44771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Key-1​0​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543" marR="89543" marT="44771" marB="44771" anchor="ctr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As an educator, I want to get the update on the new features that are added to the Smart Grader application.​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543" marR="89543" marT="44771" marB="44771" anchor="ctr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 ​4​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543" marR="89543" marT="44771" marB="44771" anchor="ctr"/>
                </a:tc>
                <a:tc>
                  <a:txBody>
                    <a:bodyPr/>
                    <a:lstStyle/>
                    <a:p>
                      <a:pPr rtl="0" fontAlgn="auto"/>
                      <a:r>
                        <a:rPr lang="en-US" sz="1800">
                          <a:effectLst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US" sz="1800">
                          <a:effectLst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US" sz="1800">
                          <a:effectLst/>
                        </a:rPr>
                        <a:t>High​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543" marR="89543" marT="44771" marB="44771"/>
                </a:tc>
                <a:extLst>
                  <a:ext uri="{0D108BD9-81ED-4DB2-BD59-A6C34878D82A}">
                    <a16:rowId xmlns:a16="http://schemas.microsoft.com/office/drawing/2014/main" val="1305030942"/>
                  </a:ext>
                </a:extLst>
              </a:tr>
              <a:tr h="799380"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Task​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543" marR="89543" marT="44771" marB="44771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Key-7​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543" marR="89543" marT="44771" marB="44771" anchor="ctr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Created presentation for Sprint 5​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543" marR="89543" marT="44771" marB="44771" anchor="ctr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​​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543" marR="89543" marT="44771" marB="44771" anchor="ctr"/>
                </a:tc>
                <a:tc>
                  <a:txBody>
                    <a:bodyPr/>
                    <a:lstStyle/>
                    <a:p>
                      <a:pPr rtl="0" fontAlgn="auto"/>
                      <a:r>
                        <a:rPr lang="en-US" sz="1800">
                          <a:effectLst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US" sz="1800">
                          <a:effectLst/>
                        </a:rPr>
                        <a:t>Low​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543" marR="89543" marT="44771" marB="44771"/>
                </a:tc>
                <a:extLst>
                  <a:ext uri="{0D108BD9-81ED-4DB2-BD59-A6C34878D82A}">
                    <a16:rowId xmlns:a16="http://schemas.microsoft.com/office/drawing/2014/main" val="399017425"/>
                  </a:ext>
                </a:extLst>
              </a:tr>
              <a:tr h="1112862">
                <a:tc>
                  <a:txBody>
                    <a:bodyPr/>
                    <a:lstStyle/>
                    <a:p>
                      <a:pPr rtl="0" fontAlgn="auto"/>
                      <a:r>
                        <a:rPr lang="en-US" sz="1800">
                          <a:effectLst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US" sz="1800">
                          <a:effectLst/>
                        </a:rPr>
                        <a:t>Story​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543" marR="89543" marT="44771" marB="44771"/>
                </a:tc>
                <a:tc>
                  <a:txBody>
                    <a:bodyPr/>
                    <a:lstStyle/>
                    <a:p>
                      <a:pPr rtl="0" fontAlgn="auto"/>
                      <a:r>
                        <a:rPr lang="en-US" sz="1800">
                          <a:effectLst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US" sz="1800">
                          <a:effectLst/>
                        </a:rPr>
                        <a:t>Key-8​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543" marR="89543" marT="44771" marB="44771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As a student, I want to logout from the application after successfully submitting my homework but was unable to logout.​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543" marR="89543" marT="44771" marB="44771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5​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543" marR="89543" marT="44771" marB="44771"/>
                </a:tc>
                <a:tc>
                  <a:txBody>
                    <a:bodyPr/>
                    <a:lstStyle/>
                    <a:p>
                      <a:pPr rtl="0" fontAlgn="auto"/>
                      <a:r>
                        <a:rPr lang="en-US" sz="1800">
                          <a:effectLst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US" sz="1800">
                          <a:effectLst/>
                        </a:rPr>
                        <a:t>High​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543" marR="89543" marT="44771" marB="44771"/>
                </a:tc>
                <a:extLst>
                  <a:ext uri="{0D108BD9-81ED-4DB2-BD59-A6C34878D82A}">
                    <a16:rowId xmlns:a16="http://schemas.microsoft.com/office/drawing/2014/main" val="2319181226"/>
                  </a:ext>
                </a:extLst>
              </a:tr>
              <a:tr h="1112862"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Story​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543" marR="89543" marT="44771" marB="44771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Key-20​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543" marR="89543" marT="44771" marB="44771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As an educator, I want to get a list of all the subjects for which I would be able to create assignments for the students.​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543" marR="89543" marT="44771" marB="44771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8​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543" marR="89543" marT="44771" marB="44771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Highest​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543" marR="89543" marT="44771" marB="44771"/>
                </a:tc>
                <a:extLst>
                  <a:ext uri="{0D108BD9-81ED-4DB2-BD59-A6C34878D82A}">
                    <a16:rowId xmlns:a16="http://schemas.microsoft.com/office/drawing/2014/main" val="1842577237"/>
                  </a:ext>
                </a:extLst>
              </a:tr>
              <a:tr h="799380"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Task​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543" marR="89543" marT="44771" marB="44771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Key-6​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543" marR="89543" marT="44771" marB="44771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Create the burndown chart for last and this semester.​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543" marR="89543" marT="44771" marB="44771"/>
                </a:tc>
                <a:tc>
                  <a:txBody>
                    <a:bodyPr/>
                    <a:lstStyle/>
                    <a:p>
                      <a:pPr rtl="0" fontAlgn="auto"/>
                      <a:r>
                        <a:rPr lang="en-US" sz="1800">
                          <a:effectLst/>
                        </a:rPr>
                        <a:t>​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543" marR="89543" marT="44771" marB="44771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Low​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543" marR="89543" marT="44771" marB="44771"/>
                </a:tc>
                <a:extLst>
                  <a:ext uri="{0D108BD9-81ED-4DB2-BD59-A6C34878D82A}">
                    <a16:rowId xmlns:a16="http://schemas.microsoft.com/office/drawing/2014/main" val="126859905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DD0F7D9-CCAD-F73C-FC9D-796A158AD088}"/>
              </a:ext>
            </a:extLst>
          </p:cNvPr>
          <p:cNvSpPr txBox="1"/>
          <p:nvPr/>
        </p:nvSpPr>
        <p:spPr>
          <a:xfrm>
            <a:off x="9891486" y="648788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RITHVIK SUBRAMANYA</a:t>
            </a:r>
            <a:endParaRPr lang="en-US"/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55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64DA03-CB14-46C9-AE1C-5F597A70C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F32651-199F-426F-A04B-736F42D1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0BB902-C972-43E8-A1C9-15E2867A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Piume di pappagallo ara blu e gialle">
            <a:extLst>
              <a:ext uri="{FF2B5EF4-FFF2-40B4-BE49-F238E27FC236}">
                <a16:creationId xmlns:a16="http://schemas.microsoft.com/office/drawing/2014/main" id="{8D455FB4-C80F-4348-AB14-F672209EBC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0835" r="-2" b="30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34663B-5BFF-482A-865A-27F31AF09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472EC94-B7D2-485F-BC12-5BD01DBE3AE7}"/>
              </a:ext>
            </a:extLst>
          </p:cNvPr>
          <p:cNvSpPr txBox="1"/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sz="4800"/>
              <a:t>Sprint 6</a:t>
            </a:r>
            <a:endParaRPr lang="en-US" sz="4800">
              <a:cs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B68BB4-E55B-4DC8-825B-0A792D33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76438C-C6C1-4170-95B8-E2CA8180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22907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EE3DB3-1FBF-4DFD-897F-BE4D76C6FF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298314"/>
              </p:ext>
            </p:extLst>
          </p:nvPr>
        </p:nvGraphicFramePr>
        <p:xfrm>
          <a:off x="224544" y="808531"/>
          <a:ext cx="11858618" cy="57122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0457">
                  <a:extLst>
                    <a:ext uri="{9D8B030D-6E8A-4147-A177-3AD203B41FA5}">
                      <a16:colId xmlns:a16="http://schemas.microsoft.com/office/drawing/2014/main" val="1180044100"/>
                    </a:ext>
                  </a:extLst>
                </a:gridCol>
                <a:gridCol w="891267">
                  <a:extLst>
                    <a:ext uri="{9D8B030D-6E8A-4147-A177-3AD203B41FA5}">
                      <a16:colId xmlns:a16="http://schemas.microsoft.com/office/drawing/2014/main" val="392214960"/>
                    </a:ext>
                  </a:extLst>
                </a:gridCol>
                <a:gridCol w="6581773">
                  <a:extLst>
                    <a:ext uri="{9D8B030D-6E8A-4147-A177-3AD203B41FA5}">
                      <a16:colId xmlns:a16="http://schemas.microsoft.com/office/drawing/2014/main" val="3366143704"/>
                    </a:ext>
                  </a:extLst>
                </a:gridCol>
                <a:gridCol w="1581148">
                  <a:extLst>
                    <a:ext uri="{9D8B030D-6E8A-4147-A177-3AD203B41FA5}">
                      <a16:colId xmlns:a16="http://schemas.microsoft.com/office/drawing/2014/main" val="1302454511"/>
                    </a:ext>
                  </a:extLst>
                </a:gridCol>
                <a:gridCol w="1323973">
                  <a:extLst>
                    <a:ext uri="{9D8B030D-6E8A-4147-A177-3AD203B41FA5}">
                      <a16:colId xmlns:a16="http://schemas.microsoft.com/office/drawing/2014/main" val="4078153198"/>
                    </a:ext>
                  </a:extLst>
                </a:gridCol>
              </a:tblGrid>
              <a:tr h="627887">
                <a:tc>
                  <a:txBody>
                    <a:bodyPr/>
                    <a:lstStyle/>
                    <a:p>
                      <a:pPr algn="just" fontAlgn="auto"/>
                      <a:r>
                        <a:rPr lang="en-US" sz="2000">
                          <a:effectLst/>
                        </a:rPr>
                        <a:t>​</a:t>
                      </a:r>
                    </a:p>
                    <a:p>
                      <a:pPr algn="ctr" fontAlgn="base"/>
                      <a:r>
                        <a:rPr lang="en-US" sz="2000">
                          <a:effectLst/>
                        </a:rPr>
                        <a:t>Task/Story​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2000">
                          <a:effectLst/>
                        </a:rPr>
                        <a:t>Key​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000">
                          <a:effectLst/>
                        </a:rPr>
                        <a:t>                                   Summary​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000">
                          <a:effectLst/>
                        </a:rPr>
                        <a:t>Story Points​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2000">
                          <a:effectLst/>
                        </a:rPr>
                        <a:t>​</a:t>
                      </a:r>
                    </a:p>
                    <a:p>
                      <a:pPr algn="ctr" fontAlgn="base"/>
                      <a:r>
                        <a:rPr lang="en-US" sz="2000">
                          <a:effectLst/>
                        </a:rPr>
                        <a:t>Priority​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484520"/>
                  </a:ext>
                </a:extLst>
              </a:tr>
              <a:tr h="868355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Story​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Key-11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As an educator, I want to navigate to the English tab under the subject's menu.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US" sz="1800">
                          <a:effectLst/>
                        </a:rPr>
                        <a:t>Highest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469847"/>
                  </a:ext>
                </a:extLst>
              </a:tr>
              <a:tr h="374060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Task​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Key-8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Built the teacher-english html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en-US" sz="18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043527"/>
                  </a:ext>
                </a:extLst>
              </a:tr>
              <a:tr h="614528">
                <a:tc>
                  <a:txBody>
                    <a:bodyPr/>
                    <a:lstStyle/>
                    <a:p>
                      <a:pPr lvl="0" rtl="0">
                        <a:buNone/>
                      </a:pPr>
                      <a:r>
                        <a:rPr lang="en-US" sz="1900">
                          <a:effectLst/>
                        </a:rPr>
                        <a:t>Story​​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rtl="0">
                        <a:buNone/>
                      </a:pPr>
                      <a:r>
                        <a:rPr lang="en-US" sz="1900">
                          <a:effectLst/>
                        </a:rPr>
                        <a:t>Key-26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rtl="0">
                        <a:buNone/>
                      </a:pPr>
                      <a:r>
                        <a:rPr lang="en-US" sz="1900">
                          <a:effectLst/>
                        </a:rPr>
                        <a:t>As an educator, I want to insert English questions for the assignment.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rtl="0">
                        <a:buNone/>
                      </a:pPr>
                      <a:r>
                        <a:rPr lang="en-US" sz="1900">
                          <a:effectLst/>
                        </a:rPr>
                        <a:t>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rtl="0">
                        <a:buNone/>
                      </a:pPr>
                      <a:r>
                        <a:rPr lang="en-US" sz="1900">
                          <a:effectLst/>
                        </a:rPr>
                        <a:t>High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829964"/>
                  </a:ext>
                </a:extLst>
              </a:tr>
              <a:tr h="614528"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1800">
                          <a:effectLst/>
                        </a:rPr>
                        <a:t>Task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1800">
                          <a:effectLst/>
                        </a:rPr>
                        <a:t>Key-15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Setup database tables for teacher and student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High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463110"/>
                  </a:ext>
                </a:extLst>
              </a:tr>
              <a:tr h="614528"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1800">
                          <a:effectLst/>
                        </a:rPr>
                        <a:t>Task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1800">
                          <a:effectLst/>
                        </a:rPr>
                        <a:t>Key-16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Built backend functionality to insert questions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High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334532"/>
                  </a:ext>
                </a:extLst>
              </a:tr>
              <a:tr h="614528"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1800">
                          <a:effectLst/>
                        </a:rPr>
                        <a:t>Task​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1800">
                          <a:effectLst/>
                        </a:rPr>
                        <a:t>Key-17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Built backend functionality to update questions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High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808672"/>
                  </a:ext>
                </a:extLst>
              </a:tr>
              <a:tr h="61452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Task​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Key-18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Built backend functionality to delete questions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High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388011"/>
                  </a:ext>
                </a:extLst>
              </a:tr>
              <a:tr h="61452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Task​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Key-19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View text that will be used in ML process to check students answers to teacher's questions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​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High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86223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F836D22-3B67-439D-9AAE-3665033E35BD}"/>
              </a:ext>
            </a:extLst>
          </p:cNvPr>
          <p:cNvSpPr txBox="1"/>
          <p:nvPr/>
        </p:nvSpPr>
        <p:spPr>
          <a:xfrm>
            <a:off x="3955143" y="224971"/>
            <a:ext cx="4978399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ea typeface="+mn-lt"/>
                <a:cs typeface="+mn-lt"/>
              </a:rPr>
              <a:t>Committed Task and Stories</a:t>
            </a:r>
          </a:p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349070-0A08-74AE-2073-E600C0ADF5EF}"/>
              </a:ext>
            </a:extLst>
          </p:cNvPr>
          <p:cNvSpPr txBox="1"/>
          <p:nvPr/>
        </p:nvSpPr>
        <p:spPr>
          <a:xfrm>
            <a:off x="9448800" y="6531429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JONATHAN ANGAMARCA</a:t>
            </a:r>
            <a:endParaRPr lang="en-US"/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08694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24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Retrospect</vt:lpstr>
      <vt:lpstr>SMART GRADER</vt:lpstr>
      <vt:lpstr>Team Members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Retrospective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9</cp:revision>
  <dcterms:created xsi:type="dcterms:W3CDTF">2021-10-05T16:36:36Z</dcterms:created>
  <dcterms:modified xsi:type="dcterms:W3CDTF">2022-03-29T03:40:15Z</dcterms:modified>
</cp:coreProperties>
</file>